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76" r:id="rId4"/>
    <p:sldId id="278" r:id="rId5"/>
    <p:sldId id="277" r:id="rId6"/>
    <p:sldId id="274" r:id="rId7"/>
    <p:sldId id="275" r:id="rId8"/>
    <p:sldId id="264" r:id="rId9"/>
    <p:sldId id="267" r:id="rId10"/>
    <p:sldId id="269" r:id="rId11"/>
    <p:sldId id="281" r:id="rId12"/>
    <p:sldId id="282" r:id="rId13"/>
    <p:sldId id="270" r:id="rId14"/>
    <p:sldId id="283" r:id="rId15"/>
    <p:sldId id="279" r:id="rId16"/>
    <p:sldId id="271" r:id="rId17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BBC"/>
    <a:srgbClr val="009ED6"/>
    <a:srgbClr val="3399FF"/>
    <a:srgbClr val="30B9D4"/>
    <a:srgbClr val="666699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58" autoAdjust="0"/>
  </p:normalViewPr>
  <p:slideViewPr>
    <p:cSldViewPr>
      <p:cViewPr varScale="1">
        <p:scale>
          <a:sx n="84" d="100"/>
          <a:sy n="84" d="100"/>
        </p:scale>
        <p:origin x="-1402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47102312606648561"/>
          <c:y val="0.37678894264273671"/>
          <c:w val="0.48648365980547653"/>
          <c:h val="0.40206517457656221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9ED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Численность населения, принявшего участие в выполнении нормативов испытаний (тестов) комплекса ГТО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B0-42C9-813A-4AF6BED825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9ED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Численность населения, принявшего участие в выполнении нормативов испытаний (тестов) комплекса ГТО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B0-42C9-813A-4AF6BED82557}"/>
            </c:ext>
          </c:extLst>
        </c:ser>
        <c:dLbls/>
        <c:gapWidth val="182"/>
        <c:axId val="139711616"/>
        <c:axId val="139713152"/>
      </c:barChart>
      <c:catAx>
        <c:axId val="13971161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9ED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713152"/>
        <c:crosses val="autoZero"/>
        <c:auto val="1"/>
        <c:lblAlgn val="ctr"/>
        <c:lblOffset val="100"/>
      </c:catAx>
      <c:valAx>
        <c:axId val="13971315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9ED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71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9ED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 rot="0" anchor="t" anchorCtr="0"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8BBC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8BBC"/>
                </a:solidFill>
              </a:rPr>
              <a:t>Статистика за первое полугодие 2022 года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9ED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3-6 лет</c:v>
                </c:pt>
                <c:pt idx="1">
                  <c:v>7-15 лет</c:v>
                </c:pt>
                <c:pt idx="2">
                  <c:v>16-18 лет</c:v>
                </c:pt>
                <c:pt idx="3">
                  <c:v>19-24 года</c:v>
                </c:pt>
                <c:pt idx="4">
                  <c:v>25-29 лет</c:v>
                </c:pt>
                <c:pt idx="5">
                  <c:v>30-54 (женщины), 30-59 (мужчины) года</c:v>
                </c:pt>
                <c:pt idx="6">
                  <c:v>55-79 лет (женщины), 60-79 (мужчины)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</c:v>
                </c:pt>
                <c:pt idx="1">
                  <c:v>318</c:v>
                </c:pt>
                <c:pt idx="2">
                  <c:v>124</c:v>
                </c:pt>
                <c:pt idx="3">
                  <c:v>95</c:v>
                </c:pt>
                <c:pt idx="4">
                  <c:v>30</c:v>
                </c:pt>
                <c:pt idx="5">
                  <c:v>152</c:v>
                </c:pt>
                <c:pt idx="6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DB-4CD4-AECE-91A1102DA2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Лист1!$A$2:$A$8</c:f>
              <c:strCache>
                <c:ptCount val="7"/>
                <c:pt idx="0">
                  <c:v>3-6 лет</c:v>
                </c:pt>
                <c:pt idx="1">
                  <c:v>7-15 лет</c:v>
                </c:pt>
                <c:pt idx="2">
                  <c:v>16-18 лет</c:v>
                </c:pt>
                <c:pt idx="3">
                  <c:v>19-24 года</c:v>
                </c:pt>
                <c:pt idx="4">
                  <c:v>25-29 лет</c:v>
                </c:pt>
                <c:pt idx="5">
                  <c:v>30-54 (женщины), 30-59 (мужчины) года</c:v>
                </c:pt>
                <c:pt idx="6">
                  <c:v>55-79 лет (женщины), 60-79 (мужчины)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DB-4CD4-AECE-91A1102DA2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Лист1!$A$2:$A$8</c:f>
              <c:strCache>
                <c:ptCount val="7"/>
                <c:pt idx="0">
                  <c:v>3-6 лет</c:v>
                </c:pt>
                <c:pt idx="1">
                  <c:v>7-15 лет</c:v>
                </c:pt>
                <c:pt idx="2">
                  <c:v>16-18 лет</c:v>
                </c:pt>
                <c:pt idx="3">
                  <c:v>19-24 года</c:v>
                </c:pt>
                <c:pt idx="4">
                  <c:v>25-29 лет</c:v>
                </c:pt>
                <c:pt idx="5">
                  <c:v>30-54 (женщины), 30-59 (мужчины) года</c:v>
                </c:pt>
                <c:pt idx="6">
                  <c:v>55-79 лет (женщины), 60-79 (мужчины)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8DB-4CD4-AECE-91A1102DA26E}"/>
            </c:ext>
          </c:extLst>
        </c:ser>
        <c:dLbls/>
        <c:axId val="106040320"/>
        <c:axId val="106054400"/>
      </c:barChart>
      <c:catAx>
        <c:axId val="1060403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9ED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054400"/>
        <c:crosses val="autoZero"/>
        <c:auto val="1"/>
        <c:lblAlgn val="ctr"/>
        <c:lblOffset val="100"/>
      </c:catAx>
      <c:valAx>
        <c:axId val="1060544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9ED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04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 anchor="t" anchorCtr="0"/>
    <a:lstStyle/>
    <a:p>
      <a:pPr>
        <a:defRPr>
          <a:solidFill>
            <a:schemeClr val="tx1"/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9ED6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9ED6"/>
                </a:solidFill>
              </a:rPr>
              <a:t>Статистика за первое полугодие 2023 года</a:t>
            </a:r>
          </a:p>
        </c:rich>
      </c:tx>
      <c:layout>
        <c:manualLayout>
          <c:xMode val="edge"/>
          <c:yMode val="edge"/>
          <c:x val="0.21965440559444166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9ED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3-6 лет</c:v>
                </c:pt>
                <c:pt idx="1">
                  <c:v>7-15 лет</c:v>
                </c:pt>
                <c:pt idx="2">
                  <c:v>16-18 лет</c:v>
                </c:pt>
                <c:pt idx="3">
                  <c:v>19-24 года</c:v>
                </c:pt>
                <c:pt idx="4">
                  <c:v>25-29 лет</c:v>
                </c:pt>
                <c:pt idx="5">
                  <c:v>30-54 (женщины), 30-59 (мужчины) года</c:v>
                </c:pt>
                <c:pt idx="6">
                  <c:v>55-79 лет (женщины), 60-79 (мужчины)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456</c:v>
                </c:pt>
                <c:pt idx="2">
                  <c:v>140</c:v>
                </c:pt>
                <c:pt idx="3">
                  <c:v>49</c:v>
                </c:pt>
                <c:pt idx="4">
                  <c:v>23</c:v>
                </c:pt>
                <c:pt idx="5">
                  <c:v>242</c:v>
                </c:pt>
                <c:pt idx="6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1B8-444B-88B7-1AF227360F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Лист1!$A$2:$A$8</c:f>
              <c:strCache>
                <c:ptCount val="7"/>
                <c:pt idx="0">
                  <c:v>3-6 лет</c:v>
                </c:pt>
                <c:pt idx="1">
                  <c:v>7-15 лет</c:v>
                </c:pt>
                <c:pt idx="2">
                  <c:v>16-18 лет</c:v>
                </c:pt>
                <c:pt idx="3">
                  <c:v>19-24 года</c:v>
                </c:pt>
                <c:pt idx="4">
                  <c:v>25-29 лет</c:v>
                </c:pt>
                <c:pt idx="5">
                  <c:v>30-54 (женщины), 30-59 (мужчины) года</c:v>
                </c:pt>
                <c:pt idx="6">
                  <c:v>55-79 лет (женщины), 60-79 (мужчины)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F1B8-444B-88B7-1AF227360F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Лист1!$A$2:$A$8</c:f>
              <c:strCache>
                <c:ptCount val="7"/>
                <c:pt idx="0">
                  <c:v>3-6 лет</c:v>
                </c:pt>
                <c:pt idx="1">
                  <c:v>7-15 лет</c:v>
                </c:pt>
                <c:pt idx="2">
                  <c:v>16-18 лет</c:v>
                </c:pt>
                <c:pt idx="3">
                  <c:v>19-24 года</c:v>
                </c:pt>
                <c:pt idx="4">
                  <c:v>25-29 лет</c:v>
                </c:pt>
                <c:pt idx="5">
                  <c:v>30-54 (женщины), 30-59 (мужчины) года</c:v>
                </c:pt>
                <c:pt idx="6">
                  <c:v>55-79 лет (женщины), 60-79 (мужчины)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C-F1B8-444B-88B7-1AF227360FF7}"/>
            </c:ext>
          </c:extLst>
        </c:ser>
        <c:dLbls/>
        <c:axId val="139890688"/>
        <c:axId val="139892224"/>
      </c:barChart>
      <c:catAx>
        <c:axId val="139890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9ED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892224"/>
        <c:crosses val="autoZero"/>
        <c:auto val="1"/>
        <c:lblAlgn val="ctr"/>
        <c:lblOffset val="100"/>
      </c:catAx>
      <c:valAx>
        <c:axId val="139892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9ED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89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B18D77-DE92-4E81-9EAF-364E5E69F705}" type="doc">
      <dgm:prSet loTypeId="urn:microsoft.com/office/officeart/2005/8/layout/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5745B65-1CA5-4EC6-8B0A-9E97D4A680A4}">
      <dgm:prSet phldrT="[Текст]"/>
      <dgm:spPr/>
      <dgm:t>
        <a:bodyPr/>
        <a:lstStyle/>
        <a:p>
          <a:r>
            <a:rPr lang="ru-RU" dirty="0" smtClean="0"/>
            <a:t>03.04.2023-27.04.2023</a:t>
          </a:r>
          <a:endParaRPr lang="ru-RU" dirty="0"/>
        </a:p>
      </dgm:t>
    </dgm:pt>
    <dgm:pt modelId="{68F0E349-B81A-4245-914E-B71F58D13559}" type="parTrans" cxnId="{E68E67C3-04FC-49AE-AA8F-BEE3D5393D13}">
      <dgm:prSet/>
      <dgm:spPr/>
      <dgm:t>
        <a:bodyPr/>
        <a:lstStyle/>
        <a:p>
          <a:endParaRPr lang="ru-RU"/>
        </a:p>
      </dgm:t>
    </dgm:pt>
    <dgm:pt modelId="{8D5D476E-1A55-4385-8C4F-DA9DB2C7DF7C}" type="sibTrans" cxnId="{E68E67C3-04FC-49AE-AA8F-BEE3D5393D13}">
      <dgm:prSet/>
      <dgm:spPr/>
      <dgm:t>
        <a:bodyPr/>
        <a:lstStyle/>
        <a:p>
          <a:endParaRPr lang="ru-RU"/>
        </a:p>
      </dgm:t>
    </dgm:pt>
    <dgm:pt modelId="{C0320C10-24CE-41F6-AB69-5D1D6B4C8A34}">
      <dgm:prSet phldrT="[Текст]"/>
      <dgm:spPr/>
      <dgm:t>
        <a:bodyPr/>
        <a:lstStyle/>
        <a:p>
          <a:r>
            <a:rPr lang="ru-RU" dirty="0" smtClean="0"/>
            <a:t>Подготовка и открытие проекта</a:t>
          </a:r>
          <a:endParaRPr lang="ru-RU" dirty="0"/>
        </a:p>
      </dgm:t>
    </dgm:pt>
    <dgm:pt modelId="{E4D1C34C-C93A-4B58-A442-62332FD9F26C}" type="parTrans" cxnId="{1F1D78EF-8C02-4D0C-B149-FAF6E55377DB}">
      <dgm:prSet/>
      <dgm:spPr/>
      <dgm:t>
        <a:bodyPr/>
        <a:lstStyle/>
        <a:p>
          <a:endParaRPr lang="ru-RU"/>
        </a:p>
      </dgm:t>
    </dgm:pt>
    <dgm:pt modelId="{3A335FB0-2DB8-4B31-9AD3-B19A23FF676A}" type="sibTrans" cxnId="{1F1D78EF-8C02-4D0C-B149-FAF6E55377DB}">
      <dgm:prSet/>
      <dgm:spPr/>
      <dgm:t>
        <a:bodyPr/>
        <a:lstStyle/>
        <a:p>
          <a:endParaRPr lang="ru-RU"/>
        </a:p>
      </dgm:t>
    </dgm:pt>
    <dgm:pt modelId="{5B1B2FBC-4805-43B3-9AF1-CE87E5FA514A}">
      <dgm:prSet phldrT="[Текст]"/>
      <dgm:spPr/>
      <dgm:t>
        <a:bodyPr/>
        <a:lstStyle/>
        <a:p>
          <a:r>
            <a:rPr lang="ru-RU" dirty="0" smtClean="0"/>
            <a:t>28.04.2023-08.06.2023</a:t>
          </a:r>
          <a:endParaRPr lang="ru-RU" dirty="0"/>
        </a:p>
      </dgm:t>
    </dgm:pt>
    <dgm:pt modelId="{A8089E7A-1F7B-4217-BA4D-BEBB4F1AC566}" type="parTrans" cxnId="{5FC56EA0-D8BA-44F0-B3FD-01609BC6C884}">
      <dgm:prSet/>
      <dgm:spPr/>
      <dgm:t>
        <a:bodyPr/>
        <a:lstStyle/>
        <a:p>
          <a:endParaRPr lang="ru-RU"/>
        </a:p>
      </dgm:t>
    </dgm:pt>
    <dgm:pt modelId="{82A08DCC-86A3-43E5-894D-9B90650A5BE1}" type="sibTrans" cxnId="{5FC56EA0-D8BA-44F0-B3FD-01609BC6C884}">
      <dgm:prSet/>
      <dgm:spPr/>
      <dgm:t>
        <a:bodyPr/>
        <a:lstStyle/>
        <a:p>
          <a:endParaRPr lang="ru-RU"/>
        </a:p>
      </dgm:t>
    </dgm:pt>
    <dgm:pt modelId="{ED40750C-237A-45CD-88DA-87C9647FB4B5}">
      <dgm:prSet phldrT="[Текст]"/>
      <dgm:spPr/>
      <dgm:t>
        <a:bodyPr/>
        <a:lstStyle/>
        <a:p>
          <a:r>
            <a:rPr lang="ru-RU" dirty="0" smtClean="0"/>
            <a:t>Диагностика и целевое состояние</a:t>
          </a:r>
          <a:endParaRPr lang="ru-RU" dirty="0"/>
        </a:p>
      </dgm:t>
    </dgm:pt>
    <dgm:pt modelId="{96AE9548-99F1-4FCA-8C0B-1F3F17AFB6FE}" type="parTrans" cxnId="{B1D3E4AB-B6AD-49C8-A6EB-E5AB13C62B48}">
      <dgm:prSet/>
      <dgm:spPr/>
      <dgm:t>
        <a:bodyPr/>
        <a:lstStyle/>
        <a:p>
          <a:endParaRPr lang="ru-RU"/>
        </a:p>
      </dgm:t>
    </dgm:pt>
    <dgm:pt modelId="{BFA00895-240B-4280-BB0D-62AED249DA1D}" type="sibTrans" cxnId="{B1D3E4AB-B6AD-49C8-A6EB-E5AB13C62B48}">
      <dgm:prSet/>
      <dgm:spPr/>
      <dgm:t>
        <a:bodyPr/>
        <a:lstStyle/>
        <a:p>
          <a:endParaRPr lang="ru-RU"/>
        </a:p>
      </dgm:t>
    </dgm:pt>
    <dgm:pt modelId="{659A89AE-1D0B-48EF-8D77-2BDC30434F57}">
      <dgm:prSet phldrT="[Текст]"/>
      <dgm:spPr/>
      <dgm:t>
        <a:bodyPr/>
        <a:lstStyle/>
        <a:p>
          <a:r>
            <a:rPr lang="ru-RU" dirty="0" smtClean="0"/>
            <a:t>09.06.2023-20.07.2023</a:t>
          </a:r>
          <a:endParaRPr lang="ru-RU" dirty="0"/>
        </a:p>
      </dgm:t>
    </dgm:pt>
    <dgm:pt modelId="{5BED8CC9-7767-4250-8B38-8E2B2C646CEA}" type="parTrans" cxnId="{F83AF030-D9ED-425B-9E92-7A5A3D80AD19}">
      <dgm:prSet/>
      <dgm:spPr/>
      <dgm:t>
        <a:bodyPr/>
        <a:lstStyle/>
        <a:p>
          <a:endParaRPr lang="ru-RU"/>
        </a:p>
      </dgm:t>
    </dgm:pt>
    <dgm:pt modelId="{3C962E94-6F80-4025-8DC7-B5206A0D9DFD}" type="sibTrans" cxnId="{F83AF030-D9ED-425B-9E92-7A5A3D80AD19}">
      <dgm:prSet/>
      <dgm:spPr/>
      <dgm:t>
        <a:bodyPr/>
        <a:lstStyle/>
        <a:p>
          <a:endParaRPr lang="ru-RU"/>
        </a:p>
      </dgm:t>
    </dgm:pt>
    <dgm:pt modelId="{D38131AB-F176-4959-9F64-CDD9E8679B3D}">
      <dgm:prSet phldrT="[Текст]"/>
      <dgm:spPr/>
      <dgm:t>
        <a:bodyPr/>
        <a:lstStyle/>
        <a:p>
          <a:pPr algn="l"/>
          <a:r>
            <a:rPr lang="ru-RU" dirty="0" smtClean="0"/>
            <a:t>Внедрение улучшений</a:t>
          </a:r>
          <a:endParaRPr lang="ru-RU" dirty="0"/>
        </a:p>
      </dgm:t>
    </dgm:pt>
    <dgm:pt modelId="{9B126977-D8FF-412A-BFF9-C8431D31A103}" type="parTrans" cxnId="{DC5125F6-1D97-41EF-808B-7630AFC19029}">
      <dgm:prSet/>
      <dgm:spPr/>
      <dgm:t>
        <a:bodyPr/>
        <a:lstStyle/>
        <a:p>
          <a:endParaRPr lang="ru-RU"/>
        </a:p>
      </dgm:t>
    </dgm:pt>
    <dgm:pt modelId="{4F15602D-1E77-4BE8-8CE4-04365B54926F}" type="sibTrans" cxnId="{DC5125F6-1D97-41EF-808B-7630AFC19029}">
      <dgm:prSet/>
      <dgm:spPr/>
      <dgm:t>
        <a:bodyPr/>
        <a:lstStyle/>
        <a:p>
          <a:endParaRPr lang="ru-RU"/>
        </a:p>
      </dgm:t>
    </dgm:pt>
    <dgm:pt modelId="{41176C37-C977-43E4-90D9-0D8D3F60DC6F}">
      <dgm:prSet phldrT="[Текст]"/>
      <dgm:spPr/>
      <dgm:t>
        <a:bodyPr/>
        <a:lstStyle/>
        <a:p>
          <a:r>
            <a:rPr lang="ru-RU" dirty="0" smtClean="0"/>
            <a:t>21.07.2023-04.08.2023</a:t>
          </a:r>
          <a:endParaRPr lang="ru-RU" dirty="0"/>
        </a:p>
      </dgm:t>
    </dgm:pt>
    <dgm:pt modelId="{D8D991A8-5F32-45FA-851F-2CE219427A85}" type="parTrans" cxnId="{EC62631B-FC9F-4E6A-9CF8-57285A6DDA5E}">
      <dgm:prSet/>
      <dgm:spPr/>
      <dgm:t>
        <a:bodyPr/>
        <a:lstStyle/>
        <a:p>
          <a:endParaRPr lang="ru-RU"/>
        </a:p>
      </dgm:t>
    </dgm:pt>
    <dgm:pt modelId="{126D0B7E-095B-4E90-8363-649F275633D1}" type="sibTrans" cxnId="{EC62631B-FC9F-4E6A-9CF8-57285A6DDA5E}">
      <dgm:prSet/>
      <dgm:spPr/>
      <dgm:t>
        <a:bodyPr/>
        <a:lstStyle/>
        <a:p>
          <a:endParaRPr lang="ru-RU"/>
        </a:p>
      </dgm:t>
    </dgm:pt>
    <dgm:pt modelId="{FBEE0AC6-2571-47B5-8BA4-7FCA65F04657}">
      <dgm:prSet/>
      <dgm:spPr/>
      <dgm:t>
        <a:bodyPr/>
        <a:lstStyle/>
        <a:p>
          <a:r>
            <a:rPr lang="ru-RU" dirty="0" smtClean="0"/>
            <a:t>Закрепление результатов и закрытие проекта</a:t>
          </a:r>
          <a:endParaRPr lang="ru-RU" dirty="0"/>
        </a:p>
      </dgm:t>
    </dgm:pt>
    <dgm:pt modelId="{A0E72141-8489-4531-9F21-954FAEF4C691}" type="parTrans" cxnId="{FF6ACD44-3217-4B06-999C-A34CAD4F23B9}">
      <dgm:prSet/>
      <dgm:spPr/>
      <dgm:t>
        <a:bodyPr/>
        <a:lstStyle/>
        <a:p>
          <a:endParaRPr lang="ru-RU"/>
        </a:p>
      </dgm:t>
    </dgm:pt>
    <dgm:pt modelId="{44CC128E-D3FF-4A0B-88D4-3C92DCF09B3B}" type="sibTrans" cxnId="{FF6ACD44-3217-4B06-999C-A34CAD4F23B9}">
      <dgm:prSet/>
      <dgm:spPr/>
      <dgm:t>
        <a:bodyPr/>
        <a:lstStyle/>
        <a:p>
          <a:endParaRPr lang="ru-RU"/>
        </a:p>
      </dgm:t>
    </dgm:pt>
    <dgm:pt modelId="{6252A9CE-A681-4C94-9D95-23EEA74AE67F}" type="pres">
      <dgm:prSet presAssocID="{B4B18D77-DE92-4E81-9EAF-364E5E69F70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96DA3E-94FC-4F1F-A1F2-4910AF57B081}" type="pres">
      <dgm:prSet presAssocID="{25745B65-1CA5-4EC6-8B0A-9E97D4A680A4}" presName="composite" presStyleCnt="0"/>
      <dgm:spPr/>
    </dgm:pt>
    <dgm:pt modelId="{F83643E6-2B09-4503-B3A6-8FAE792EE3AA}" type="pres">
      <dgm:prSet presAssocID="{25745B65-1CA5-4EC6-8B0A-9E97D4A680A4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4CD1D-2A7E-4FE3-9830-59039845F5D2}" type="pres">
      <dgm:prSet presAssocID="{25745B65-1CA5-4EC6-8B0A-9E97D4A680A4}" presName="parSh" presStyleLbl="node1" presStyleIdx="0" presStyleCnt="4"/>
      <dgm:spPr/>
      <dgm:t>
        <a:bodyPr/>
        <a:lstStyle/>
        <a:p>
          <a:endParaRPr lang="ru-RU"/>
        </a:p>
      </dgm:t>
    </dgm:pt>
    <dgm:pt modelId="{E1237289-B893-415F-B823-93905BAA9F32}" type="pres">
      <dgm:prSet presAssocID="{25745B65-1CA5-4EC6-8B0A-9E97D4A680A4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236441-8C7A-4900-BDCF-F15BF27F56E9}" type="pres">
      <dgm:prSet presAssocID="{8D5D476E-1A55-4385-8C4F-DA9DB2C7DF7C}" presName="sibTrans" presStyleLbl="sibTrans2D1" presStyleIdx="0" presStyleCnt="3"/>
      <dgm:spPr/>
      <dgm:t>
        <a:bodyPr/>
        <a:lstStyle/>
        <a:p>
          <a:endParaRPr lang="ru-RU"/>
        </a:p>
      </dgm:t>
    </dgm:pt>
    <dgm:pt modelId="{B67E7577-D8DD-48D2-83B6-AB48BA2020E3}" type="pres">
      <dgm:prSet presAssocID="{8D5D476E-1A55-4385-8C4F-DA9DB2C7DF7C}" presName="connTx" presStyleLbl="sibTrans2D1" presStyleIdx="0" presStyleCnt="3"/>
      <dgm:spPr/>
      <dgm:t>
        <a:bodyPr/>
        <a:lstStyle/>
        <a:p>
          <a:endParaRPr lang="ru-RU"/>
        </a:p>
      </dgm:t>
    </dgm:pt>
    <dgm:pt modelId="{BD1BBA9B-D0AA-4837-9EA4-4F76C31A1703}" type="pres">
      <dgm:prSet presAssocID="{5B1B2FBC-4805-43B3-9AF1-CE87E5FA514A}" presName="composite" presStyleCnt="0"/>
      <dgm:spPr/>
    </dgm:pt>
    <dgm:pt modelId="{E04BECF8-F99C-4CB2-9B52-02218F88BE63}" type="pres">
      <dgm:prSet presAssocID="{5B1B2FBC-4805-43B3-9AF1-CE87E5FA514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5E305-282E-4300-A607-2CF6FF786500}" type="pres">
      <dgm:prSet presAssocID="{5B1B2FBC-4805-43B3-9AF1-CE87E5FA514A}" presName="parSh" presStyleLbl="node1" presStyleIdx="1" presStyleCnt="4"/>
      <dgm:spPr/>
      <dgm:t>
        <a:bodyPr/>
        <a:lstStyle/>
        <a:p>
          <a:endParaRPr lang="ru-RU"/>
        </a:p>
      </dgm:t>
    </dgm:pt>
    <dgm:pt modelId="{15970D03-3F18-4461-B9CA-0867A21322AF}" type="pres">
      <dgm:prSet presAssocID="{5B1B2FBC-4805-43B3-9AF1-CE87E5FA514A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02103-4B46-4F80-A73A-124414BDD025}" type="pres">
      <dgm:prSet presAssocID="{82A08DCC-86A3-43E5-894D-9B90650A5BE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FDB6ECF-6A66-4A9D-A82B-82D6261EC46A}" type="pres">
      <dgm:prSet presAssocID="{82A08DCC-86A3-43E5-894D-9B90650A5BE1}" presName="connTx" presStyleLbl="sibTrans2D1" presStyleIdx="1" presStyleCnt="3"/>
      <dgm:spPr/>
      <dgm:t>
        <a:bodyPr/>
        <a:lstStyle/>
        <a:p>
          <a:endParaRPr lang="ru-RU"/>
        </a:p>
      </dgm:t>
    </dgm:pt>
    <dgm:pt modelId="{BF4E9299-F418-4509-AA08-87EE15AB73BA}" type="pres">
      <dgm:prSet presAssocID="{659A89AE-1D0B-48EF-8D77-2BDC30434F57}" presName="composite" presStyleCnt="0"/>
      <dgm:spPr/>
    </dgm:pt>
    <dgm:pt modelId="{6D226D3C-1DD0-4084-9ED1-9EF946FB38A0}" type="pres">
      <dgm:prSet presAssocID="{659A89AE-1D0B-48EF-8D77-2BDC30434F57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62DAD-38C7-47C8-84F0-CB1E66A36B4E}" type="pres">
      <dgm:prSet presAssocID="{659A89AE-1D0B-48EF-8D77-2BDC30434F57}" presName="parSh" presStyleLbl="node1" presStyleIdx="2" presStyleCnt="4"/>
      <dgm:spPr/>
      <dgm:t>
        <a:bodyPr/>
        <a:lstStyle/>
        <a:p>
          <a:endParaRPr lang="ru-RU"/>
        </a:p>
      </dgm:t>
    </dgm:pt>
    <dgm:pt modelId="{9D735381-0B68-4313-9BB9-2D99972BA9FA}" type="pres">
      <dgm:prSet presAssocID="{659A89AE-1D0B-48EF-8D77-2BDC30434F57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AC645-F22E-486A-B15C-FBC1F3F8F54C}" type="pres">
      <dgm:prSet presAssocID="{3C962E94-6F80-4025-8DC7-B5206A0D9DFD}" presName="sibTrans" presStyleLbl="sibTrans2D1" presStyleIdx="2" presStyleCnt="3"/>
      <dgm:spPr/>
      <dgm:t>
        <a:bodyPr/>
        <a:lstStyle/>
        <a:p>
          <a:endParaRPr lang="ru-RU"/>
        </a:p>
      </dgm:t>
    </dgm:pt>
    <dgm:pt modelId="{20CF2A22-79D5-40BB-A236-66AFBA0C9EEE}" type="pres">
      <dgm:prSet presAssocID="{3C962E94-6F80-4025-8DC7-B5206A0D9DFD}" presName="connTx" presStyleLbl="sibTrans2D1" presStyleIdx="2" presStyleCnt="3"/>
      <dgm:spPr/>
      <dgm:t>
        <a:bodyPr/>
        <a:lstStyle/>
        <a:p>
          <a:endParaRPr lang="ru-RU"/>
        </a:p>
      </dgm:t>
    </dgm:pt>
    <dgm:pt modelId="{C948234B-025E-4421-BA00-BC584492B139}" type="pres">
      <dgm:prSet presAssocID="{41176C37-C977-43E4-90D9-0D8D3F60DC6F}" presName="composite" presStyleCnt="0"/>
      <dgm:spPr/>
    </dgm:pt>
    <dgm:pt modelId="{116C032B-AA63-4B5F-8D2B-9A90D44D34F8}" type="pres">
      <dgm:prSet presAssocID="{41176C37-C977-43E4-90D9-0D8D3F60DC6F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CD94D-990C-4317-A7D8-7B05750E85E3}" type="pres">
      <dgm:prSet presAssocID="{41176C37-C977-43E4-90D9-0D8D3F60DC6F}" presName="parSh" presStyleLbl="node1" presStyleIdx="3" presStyleCnt="4"/>
      <dgm:spPr/>
      <dgm:t>
        <a:bodyPr/>
        <a:lstStyle/>
        <a:p>
          <a:endParaRPr lang="ru-RU"/>
        </a:p>
      </dgm:t>
    </dgm:pt>
    <dgm:pt modelId="{E43B9090-7849-45C2-AE61-A47FB9307BFD}" type="pres">
      <dgm:prSet presAssocID="{41176C37-C977-43E4-90D9-0D8D3F60DC6F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B728F-D184-428F-9E27-995B5D5EF545}" type="presOf" srcId="{25745B65-1CA5-4EC6-8B0A-9E97D4A680A4}" destId="{F83643E6-2B09-4503-B3A6-8FAE792EE3AA}" srcOrd="0" destOrd="0" presId="urn:microsoft.com/office/officeart/2005/8/layout/process3"/>
    <dgm:cxn modelId="{2ECECC79-7AE1-40E5-9EA1-96FAC4992652}" type="presOf" srcId="{659A89AE-1D0B-48EF-8D77-2BDC30434F57}" destId="{6D226D3C-1DD0-4084-9ED1-9EF946FB38A0}" srcOrd="0" destOrd="0" presId="urn:microsoft.com/office/officeart/2005/8/layout/process3"/>
    <dgm:cxn modelId="{C8FDB95C-AE0E-4742-A596-B05EE33577BD}" type="presOf" srcId="{D38131AB-F176-4959-9F64-CDD9E8679B3D}" destId="{9D735381-0B68-4313-9BB9-2D99972BA9FA}" srcOrd="0" destOrd="0" presId="urn:microsoft.com/office/officeart/2005/8/layout/process3"/>
    <dgm:cxn modelId="{E9B149FC-14FD-4291-A04D-3CD4AD2D4236}" type="presOf" srcId="{82A08DCC-86A3-43E5-894D-9B90650A5BE1}" destId="{B5002103-4B46-4F80-A73A-124414BDD025}" srcOrd="0" destOrd="0" presId="urn:microsoft.com/office/officeart/2005/8/layout/process3"/>
    <dgm:cxn modelId="{55CF2AC3-88F9-4A54-A426-9735908DA3F2}" type="presOf" srcId="{3C962E94-6F80-4025-8DC7-B5206A0D9DFD}" destId="{20CF2A22-79D5-40BB-A236-66AFBA0C9EEE}" srcOrd="1" destOrd="0" presId="urn:microsoft.com/office/officeart/2005/8/layout/process3"/>
    <dgm:cxn modelId="{239CD9CA-7199-4E55-9B73-792DD8390D0E}" type="presOf" srcId="{FBEE0AC6-2571-47B5-8BA4-7FCA65F04657}" destId="{E43B9090-7849-45C2-AE61-A47FB9307BFD}" srcOrd="0" destOrd="0" presId="urn:microsoft.com/office/officeart/2005/8/layout/process3"/>
    <dgm:cxn modelId="{E68E67C3-04FC-49AE-AA8F-BEE3D5393D13}" srcId="{B4B18D77-DE92-4E81-9EAF-364E5E69F705}" destId="{25745B65-1CA5-4EC6-8B0A-9E97D4A680A4}" srcOrd="0" destOrd="0" parTransId="{68F0E349-B81A-4245-914E-B71F58D13559}" sibTransId="{8D5D476E-1A55-4385-8C4F-DA9DB2C7DF7C}"/>
    <dgm:cxn modelId="{DC5125F6-1D97-41EF-808B-7630AFC19029}" srcId="{659A89AE-1D0B-48EF-8D77-2BDC30434F57}" destId="{D38131AB-F176-4959-9F64-CDD9E8679B3D}" srcOrd="0" destOrd="0" parTransId="{9B126977-D8FF-412A-BFF9-C8431D31A103}" sibTransId="{4F15602D-1E77-4BE8-8CE4-04365B54926F}"/>
    <dgm:cxn modelId="{96CDD07A-7A98-4DE0-9CC2-50F9B5A21172}" type="presOf" srcId="{25745B65-1CA5-4EC6-8B0A-9E97D4A680A4}" destId="{A434CD1D-2A7E-4FE3-9830-59039845F5D2}" srcOrd="1" destOrd="0" presId="urn:microsoft.com/office/officeart/2005/8/layout/process3"/>
    <dgm:cxn modelId="{EC62631B-FC9F-4E6A-9CF8-57285A6DDA5E}" srcId="{B4B18D77-DE92-4E81-9EAF-364E5E69F705}" destId="{41176C37-C977-43E4-90D9-0D8D3F60DC6F}" srcOrd="3" destOrd="0" parTransId="{D8D991A8-5F32-45FA-851F-2CE219427A85}" sibTransId="{126D0B7E-095B-4E90-8363-649F275633D1}"/>
    <dgm:cxn modelId="{F5628523-E945-4881-BC30-EBDA4C153E92}" type="presOf" srcId="{41176C37-C977-43E4-90D9-0D8D3F60DC6F}" destId="{329CD94D-990C-4317-A7D8-7B05750E85E3}" srcOrd="1" destOrd="0" presId="urn:microsoft.com/office/officeart/2005/8/layout/process3"/>
    <dgm:cxn modelId="{FA60C135-2E72-4B13-ACDB-845D1A76C874}" type="presOf" srcId="{B4B18D77-DE92-4E81-9EAF-364E5E69F705}" destId="{6252A9CE-A681-4C94-9D95-23EEA74AE67F}" srcOrd="0" destOrd="0" presId="urn:microsoft.com/office/officeart/2005/8/layout/process3"/>
    <dgm:cxn modelId="{B5CEEA0A-42A2-4C8F-9028-DBAE791F4C18}" type="presOf" srcId="{659A89AE-1D0B-48EF-8D77-2BDC30434F57}" destId="{31D62DAD-38C7-47C8-84F0-CB1E66A36B4E}" srcOrd="1" destOrd="0" presId="urn:microsoft.com/office/officeart/2005/8/layout/process3"/>
    <dgm:cxn modelId="{13ED08DC-7A7A-4FED-B7A7-056C7F256DBD}" type="presOf" srcId="{82A08DCC-86A3-43E5-894D-9B90650A5BE1}" destId="{8FDB6ECF-6A66-4A9D-A82B-82D6261EC46A}" srcOrd="1" destOrd="0" presId="urn:microsoft.com/office/officeart/2005/8/layout/process3"/>
    <dgm:cxn modelId="{F83AF030-D9ED-425B-9E92-7A5A3D80AD19}" srcId="{B4B18D77-DE92-4E81-9EAF-364E5E69F705}" destId="{659A89AE-1D0B-48EF-8D77-2BDC30434F57}" srcOrd="2" destOrd="0" parTransId="{5BED8CC9-7767-4250-8B38-8E2B2C646CEA}" sibTransId="{3C962E94-6F80-4025-8DC7-B5206A0D9DFD}"/>
    <dgm:cxn modelId="{FF6ACD44-3217-4B06-999C-A34CAD4F23B9}" srcId="{41176C37-C977-43E4-90D9-0D8D3F60DC6F}" destId="{FBEE0AC6-2571-47B5-8BA4-7FCA65F04657}" srcOrd="0" destOrd="0" parTransId="{A0E72141-8489-4531-9F21-954FAEF4C691}" sibTransId="{44CC128E-D3FF-4A0B-88D4-3C92DCF09B3B}"/>
    <dgm:cxn modelId="{F95062C2-8999-4B0B-A573-AD2791CE6061}" type="presOf" srcId="{5B1B2FBC-4805-43B3-9AF1-CE87E5FA514A}" destId="{9025E305-282E-4300-A607-2CF6FF786500}" srcOrd="1" destOrd="0" presId="urn:microsoft.com/office/officeart/2005/8/layout/process3"/>
    <dgm:cxn modelId="{588122C3-E43F-4D00-95EB-4548C22375C0}" type="presOf" srcId="{C0320C10-24CE-41F6-AB69-5D1D6B4C8A34}" destId="{E1237289-B893-415F-B823-93905BAA9F32}" srcOrd="0" destOrd="0" presId="urn:microsoft.com/office/officeart/2005/8/layout/process3"/>
    <dgm:cxn modelId="{B1D3E4AB-B6AD-49C8-A6EB-E5AB13C62B48}" srcId="{5B1B2FBC-4805-43B3-9AF1-CE87E5FA514A}" destId="{ED40750C-237A-45CD-88DA-87C9647FB4B5}" srcOrd="0" destOrd="0" parTransId="{96AE9548-99F1-4FCA-8C0B-1F3F17AFB6FE}" sibTransId="{BFA00895-240B-4280-BB0D-62AED249DA1D}"/>
    <dgm:cxn modelId="{0DB08017-ADE4-47E9-8F03-54807E0D2ED8}" type="presOf" srcId="{8D5D476E-1A55-4385-8C4F-DA9DB2C7DF7C}" destId="{B67E7577-D8DD-48D2-83B6-AB48BA2020E3}" srcOrd="1" destOrd="0" presId="urn:microsoft.com/office/officeart/2005/8/layout/process3"/>
    <dgm:cxn modelId="{1F1D78EF-8C02-4D0C-B149-FAF6E55377DB}" srcId="{25745B65-1CA5-4EC6-8B0A-9E97D4A680A4}" destId="{C0320C10-24CE-41F6-AB69-5D1D6B4C8A34}" srcOrd="0" destOrd="0" parTransId="{E4D1C34C-C93A-4B58-A442-62332FD9F26C}" sibTransId="{3A335FB0-2DB8-4B31-9AD3-B19A23FF676A}"/>
    <dgm:cxn modelId="{F491C930-BD0E-48A0-9747-2E8EC4296D18}" type="presOf" srcId="{41176C37-C977-43E4-90D9-0D8D3F60DC6F}" destId="{116C032B-AA63-4B5F-8D2B-9A90D44D34F8}" srcOrd="0" destOrd="0" presId="urn:microsoft.com/office/officeart/2005/8/layout/process3"/>
    <dgm:cxn modelId="{8BD75ABA-42F6-4C41-AB65-D040DAD8A260}" type="presOf" srcId="{ED40750C-237A-45CD-88DA-87C9647FB4B5}" destId="{15970D03-3F18-4461-B9CA-0867A21322AF}" srcOrd="0" destOrd="0" presId="urn:microsoft.com/office/officeart/2005/8/layout/process3"/>
    <dgm:cxn modelId="{7D4519C6-58D8-4555-8A51-65749624F92F}" type="presOf" srcId="{8D5D476E-1A55-4385-8C4F-DA9DB2C7DF7C}" destId="{24236441-8C7A-4900-BDCF-F15BF27F56E9}" srcOrd="0" destOrd="0" presId="urn:microsoft.com/office/officeart/2005/8/layout/process3"/>
    <dgm:cxn modelId="{0039D8B8-3922-4E2B-85BB-8EEEF8C6C599}" type="presOf" srcId="{5B1B2FBC-4805-43B3-9AF1-CE87E5FA514A}" destId="{E04BECF8-F99C-4CB2-9B52-02218F88BE63}" srcOrd="0" destOrd="0" presId="urn:microsoft.com/office/officeart/2005/8/layout/process3"/>
    <dgm:cxn modelId="{3680D1F5-D000-43FB-AED1-DAB15482112B}" type="presOf" srcId="{3C962E94-6F80-4025-8DC7-B5206A0D9DFD}" destId="{498AC645-F22E-486A-B15C-FBC1F3F8F54C}" srcOrd="0" destOrd="0" presId="urn:microsoft.com/office/officeart/2005/8/layout/process3"/>
    <dgm:cxn modelId="{5FC56EA0-D8BA-44F0-B3FD-01609BC6C884}" srcId="{B4B18D77-DE92-4E81-9EAF-364E5E69F705}" destId="{5B1B2FBC-4805-43B3-9AF1-CE87E5FA514A}" srcOrd="1" destOrd="0" parTransId="{A8089E7A-1F7B-4217-BA4D-BEBB4F1AC566}" sibTransId="{82A08DCC-86A3-43E5-894D-9B90650A5BE1}"/>
    <dgm:cxn modelId="{4559E081-824B-47F6-8C55-EE14EBB9F31E}" type="presParOf" srcId="{6252A9CE-A681-4C94-9D95-23EEA74AE67F}" destId="{3396DA3E-94FC-4F1F-A1F2-4910AF57B081}" srcOrd="0" destOrd="0" presId="urn:microsoft.com/office/officeart/2005/8/layout/process3"/>
    <dgm:cxn modelId="{1C6CEFBD-E31A-4FD6-8572-6E01572883C9}" type="presParOf" srcId="{3396DA3E-94FC-4F1F-A1F2-4910AF57B081}" destId="{F83643E6-2B09-4503-B3A6-8FAE792EE3AA}" srcOrd="0" destOrd="0" presId="urn:microsoft.com/office/officeart/2005/8/layout/process3"/>
    <dgm:cxn modelId="{F05D650D-D469-482C-8133-41E2B573C2B0}" type="presParOf" srcId="{3396DA3E-94FC-4F1F-A1F2-4910AF57B081}" destId="{A434CD1D-2A7E-4FE3-9830-59039845F5D2}" srcOrd="1" destOrd="0" presId="urn:microsoft.com/office/officeart/2005/8/layout/process3"/>
    <dgm:cxn modelId="{68980EEA-7BA9-4457-9DF6-FE939A18218B}" type="presParOf" srcId="{3396DA3E-94FC-4F1F-A1F2-4910AF57B081}" destId="{E1237289-B893-415F-B823-93905BAA9F32}" srcOrd="2" destOrd="0" presId="urn:microsoft.com/office/officeart/2005/8/layout/process3"/>
    <dgm:cxn modelId="{BB8E905D-FC5D-4D93-A37B-BB272967273C}" type="presParOf" srcId="{6252A9CE-A681-4C94-9D95-23EEA74AE67F}" destId="{24236441-8C7A-4900-BDCF-F15BF27F56E9}" srcOrd="1" destOrd="0" presId="urn:microsoft.com/office/officeart/2005/8/layout/process3"/>
    <dgm:cxn modelId="{5F8CC938-9422-4EDE-BB72-41DD559AC757}" type="presParOf" srcId="{24236441-8C7A-4900-BDCF-F15BF27F56E9}" destId="{B67E7577-D8DD-48D2-83B6-AB48BA2020E3}" srcOrd="0" destOrd="0" presId="urn:microsoft.com/office/officeart/2005/8/layout/process3"/>
    <dgm:cxn modelId="{B4FCFF7E-8AA5-4E02-8DF4-76FE511B652E}" type="presParOf" srcId="{6252A9CE-A681-4C94-9D95-23EEA74AE67F}" destId="{BD1BBA9B-D0AA-4837-9EA4-4F76C31A1703}" srcOrd="2" destOrd="0" presId="urn:microsoft.com/office/officeart/2005/8/layout/process3"/>
    <dgm:cxn modelId="{D41ACDB6-8020-49CB-8D85-9E5113AB1C72}" type="presParOf" srcId="{BD1BBA9B-D0AA-4837-9EA4-4F76C31A1703}" destId="{E04BECF8-F99C-4CB2-9B52-02218F88BE63}" srcOrd="0" destOrd="0" presId="urn:microsoft.com/office/officeart/2005/8/layout/process3"/>
    <dgm:cxn modelId="{BBF3B721-C036-4C25-9381-83FE17D7F322}" type="presParOf" srcId="{BD1BBA9B-D0AA-4837-9EA4-4F76C31A1703}" destId="{9025E305-282E-4300-A607-2CF6FF786500}" srcOrd="1" destOrd="0" presId="urn:microsoft.com/office/officeart/2005/8/layout/process3"/>
    <dgm:cxn modelId="{BA7BEB05-24A7-4E69-AC86-1C14ADD38787}" type="presParOf" srcId="{BD1BBA9B-D0AA-4837-9EA4-4F76C31A1703}" destId="{15970D03-3F18-4461-B9CA-0867A21322AF}" srcOrd="2" destOrd="0" presId="urn:microsoft.com/office/officeart/2005/8/layout/process3"/>
    <dgm:cxn modelId="{90D296D3-037D-4E25-9C61-869CE446BCE1}" type="presParOf" srcId="{6252A9CE-A681-4C94-9D95-23EEA74AE67F}" destId="{B5002103-4B46-4F80-A73A-124414BDD025}" srcOrd="3" destOrd="0" presId="urn:microsoft.com/office/officeart/2005/8/layout/process3"/>
    <dgm:cxn modelId="{77EA956D-1611-4F90-8600-C46F44A56FB4}" type="presParOf" srcId="{B5002103-4B46-4F80-A73A-124414BDD025}" destId="{8FDB6ECF-6A66-4A9D-A82B-82D6261EC46A}" srcOrd="0" destOrd="0" presId="urn:microsoft.com/office/officeart/2005/8/layout/process3"/>
    <dgm:cxn modelId="{C4216A73-D485-42F2-BB86-A1F226477403}" type="presParOf" srcId="{6252A9CE-A681-4C94-9D95-23EEA74AE67F}" destId="{BF4E9299-F418-4509-AA08-87EE15AB73BA}" srcOrd="4" destOrd="0" presId="urn:microsoft.com/office/officeart/2005/8/layout/process3"/>
    <dgm:cxn modelId="{F811E1F3-5644-42F9-BB29-F5F65EC99AB4}" type="presParOf" srcId="{BF4E9299-F418-4509-AA08-87EE15AB73BA}" destId="{6D226D3C-1DD0-4084-9ED1-9EF946FB38A0}" srcOrd="0" destOrd="0" presId="urn:microsoft.com/office/officeart/2005/8/layout/process3"/>
    <dgm:cxn modelId="{8FD3F324-D7D1-459C-89F9-A2F040965FA0}" type="presParOf" srcId="{BF4E9299-F418-4509-AA08-87EE15AB73BA}" destId="{31D62DAD-38C7-47C8-84F0-CB1E66A36B4E}" srcOrd="1" destOrd="0" presId="urn:microsoft.com/office/officeart/2005/8/layout/process3"/>
    <dgm:cxn modelId="{79F03682-ED84-4B72-93EC-89D371912D4F}" type="presParOf" srcId="{BF4E9299-F418-4509-AA08-87EE15AB73BA}" destId="{9D735381-0B68-4313-9BB9-2D99972BA9FA}" srcOrd="2" destOrd="0" presId="urn:microsoft.com/office/officeart/2005/8/layout/process3"/>
    <dgm:cxn modelId="{AA5D6DD4-4653-40D7-8E43-83C08E94A897}" type="presParOf" srcId="{6252A9CE-A681-4C94-9D95-23EEA74AE67F}" destId="{498AC645-F22E-486A-B15C-FBC1F3F8F54C}" srcOrd="5" destOrd="0" presId="urn:microsoft.com/office/officeart/2005/8/layout/process3"/>
    <dgm:cxn modelId="{29CC232D-08FC-44B8-88A3-CDB86ED5B739}" type="presParOf" srcId="{498AC645-F22E-486A-B15C-FBC1F3F8F54C}" destId="{20CF2A22-79D5-40BB-A236-66AFBA0C9EEE}" srcOrd="0" destOrd="0" presId="urn:microsoft.com/office/officeart/2005/8/layout/process3"/>
    <dgm:cxn modelId="{92229507-1B00-4572-B467-BF6B3CFCFA96}" type="presParOf" srcId="{6252A9CE-A681-4C94-9D95-23EEA74AE67F}" destId="{C948234B-025E-4421-BA00-BC584492B139}" srcOrd="6" destOrd="0" presId="urn:microsoft.com/office/officeart/2005/8/layout/process3"/>
    <dgm:cxn modelId="{508CB641-E937-4D6C-BA59-0303D85E79A8}" type="presParOf" srcId="{C948234B-025E-4421-BA00-BC584492B139}" destId="{116C032B-AA63-4B5F-8D2B-9A90D44D34F8}" srcOrd="0" destOrd="0" presId="urn:microsoft.com/office/officeart/2005/8/layout/process3"/>
    <dgm:cxn modelId="{25609B57-1559-4D77-81A8-640F4ABA7AF9}" type="presParOf" srcId="{C948234B-025E-4421-BA00-BC584492B139}" destId="{329CD94D-990C-4317-A7D8-7B05750E85E3}" srcOrd="1" destOrd="0" presId="urn:microsoft.com/office/officeart/2005/8/layout/process3"/>
    <dgm:cxn modelId="{DDA4D7A5-B1AA-4977-90C9-72D1A02265F5}" type="presParOf" srcId="{C948234B-025E-4421-BA00-BC584492B139}" destId="{E43B9090-7849-45C2-AE61-A47FB9307BF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D82E76-AB63-4629-BD1E-D4FD8E88ACE5}" type="doc">
      <dgm:prSet loTypeId="urn:microsoft.com/office/officeart/2005/8/layout/vList4#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6CCD2930-D6DE-4502-AF8B-598AAFA83AF5}">
      <dgm:prSet phldrT="[Текст]" custT="1"/>
      <dgm:spPr/>
      <dgm:t>
        <a:bodyPr/>
        <a:lstStyle/>
        <a:p>
          <a:r>
            <a:rPr lang="ru-RU" sz="1000" dirty="0" smtClean="0"/>
            <a:t>Определение приоритетных направлений для улучшений</a:t>
          </a:r>
          <a:endParaRPr lang="ru-RU" sz="1000" dirty="0"/>
        </a:p>
      </dgm:t>
    </dgm:pt>
    <dgm:pt modelId="{E4D46505-E984-4ECA-A57B-71087632DA21}" type="parTrans" cxnId="{8ED98C6F-A6B1-4420-A3A1-E038A701862C}">
      <dgm:prSet/>
      <dgm:spPr/>
      <dgm:t>
        <a:bodyPr/>
        <a:lstStyle/>
        <a:p>
          <a:endParaRPr lang="ru-RU"/>
        </a:p>
      </dgm:t>
    </dgm:pt>
    <dgm:pt modelId="{FAFE1213-B351-4F59-8A4B-951ED06302F4}" type="sibTrans" cxnId="{8ED98C6F-A6B1-4420-A3A1-E038A701862C}">
      <dgm:prSet/>
      <dgm:spPr/>
      <dgm:t>
        <a:bodyPr/>
        <a:lstStyle/>
        <a:p>
          <a:endParaRPr lang="ru-RU"/>
        </a:p>
      </dgm:t>
    </dgm:pt>
    <dgm:pt modelId="{56110346-0F15-41CF-83D6-0E7EF397F2CB}">
      <dgm:prSet phldrT="[Текст]" custT="1"/>
      <dgm:spPr/>
      <dgm:t>
        <a:bodyPr/>
        <a:lstStyle/>
        <a:p>
          <a:r>
            <a:rPr lang="ru-RU" sz="1000" dirty="0" smtClean="0"/>
            <a:t>Формирование пакета организационно-распорядительных документов</a:t>
          </a:r>
          <a:endParaRPr lang="ru-RU" sz="1000" dirty="0"/>
        </a:p>
      </dgm:t>
    </dgm:pt>
    <dgm:pt modelId="{C19C838B-4A41-4A58-AC95-6B6C1DC453F9}" type="parTrans" cxnId="{1DBC4AC7-3099-4494-94E4-98B3E116709C}">
      <dgm:prSet/>
      <dgm:spPr/>
      <dgm:t>
        <a:bodyPr/>
        <a:lstStyle/>
        <a:p>
          <a:endParaRPr lang="ru-RU"/>
        </a:p>
      </dgm:t>
    </dgm:pt>
    <dgm:pt modelId="{627C2FC8-4A22-4A31-963A-AB824E1F09AB}" type="sibTrans" cxnId="{1DBC4AC7-3099-4494-94E4-98B3E116709C}">
      <dgm:prSet/>
      <dgm:spPr/>
      <dgm:t>
        <a:bodyPr/>
        <a:lstStyle/>
        <a:p>
          <a:endParaRPr lang="ru-RU"/>
        </a:p>
      </dgm:t>
    </dgm:pt>
    <dgm:pt modelId="{07A43888-AA5C-4F30-9EAA-4B862A581222}">
      <dgm:prSet phldrT="[Текст]" custT="1"/>
      <dgm:spPr/>
      <dgm:t>
        <a:bodyPr/>
        <a:lstStyle/>
        <a:p>
          <a:r>
            <a:rPr lang="ru-RU" sz="1000" dirty="0" smtClean="0"/>
            <a:t>Стартовое совещание группы. Оформление стенда проекта</a:t>
          </a:r>
          <a:endParaRPr lang="ru-RU" sz="1000" dirty="0"/>
        </a:p>
      </dgm:t>
    </dgm:pt>
    <dgm:pt modelId="{F20A53FD-5987-49B4-BCA8-46A0ED1F4DA7}" type="parTrans" cxnId="{AE0CB0CE-CA59-4595-A298-AD0C1545679C}">
      <dgm:prSet/>
      <dgm:spPr/>
      <dgm:t>
        <a:bodyPr/>
        <a:lstStyle/>
        <a:p>
          <a:endParaRPr lang="ru-RU"/>
        </a:p>
      </dgm:t>
    </dgm:pt>
    <dgm:pt modelId="{00E2B2C4-F679-4F3A-949C-8D4695A7B8BC}" type="sibTrans" cxnId="{AE0CB0CE-CA59-4595-A298-AD0C1545679C}">
      <dgm:prSet/>
      <dgm:spPr/>
      <dgm:t>
        <a:bodyPr/>
        <a:lstStyle/>
        <a:p>
          <a:endParaRPr lang="ru-RU"/>
        </a:p>
      </dgm:t>
    </dgm:pt>
    <dgm:pt modelId="{815FD2B8-B8D2-4D6A-A08F-91B8EB43B7AC}">
      <dgm:prSet custT="1"/>
      <dgm:spPr/>
      <dgm:t>
        <a:bodyPr/>
        <a:lstStyle/>
        <a:p>
          <a:r>
            <a:rPr lang="ru-RU" sz="1000" dirty="0" smtClean="0"/>
            <a:t>Подготовка, согласование и утверждение карточки проекта</a:t>
          </a:r>
          <a:endParaRPr lang="ru-RU" sz="1000" dirty="0"/>
        </a:p>
      </dgm:t>
    </dgm:pt>
    <dgm:pt modelId="{AC2104B7-E071-4E2C-9B4B-86A73DFF9794}" type="parTrans" cxnId="{265B9171-813F-4F3F-B888-981C9D4F9579}">
      <dgm:prSet/>
      <dgm:spPr/>
      <dgm:t>
        <a:bodyPr/>
        <a:lstStyle/>
        <a:p>
          <a:endParaRPr lang="ru-RU"/>
        </a:p>
      </dgm:t>
    </dgm:pt>
    <dgm:pt modelId="{56C90C69-740E-4083-8549-A7704DBD8EEC}" type="sibTrans" cxnId="{265B9171-813F-4F3F-B888-981C9D4F9579}">
      <dgm:prSet/>
      <dgm:spPr/>
      <dgm:t>
        <a:bodyPr/>
        <a:lstStyle/>
        <a:p>
          <a:endParaRPr lang="ru-RU"/>
        </a:p>
      </dgm:t>
    </dgm:pt>
    <dgm:pt modelId="{D75E9D0C-E60C-4D87-8DA3-8D09B1B42560}" type="pres">
      <dgm:prSet presAssocID="{A6D82E76-AB63-4629-BD1E-D4FD8E88ACE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0C64D-C810-4B43-B7ED-FE63C0FC5618}" type="pres">
      <dgm:prSet presAssocID="{6CCD2930-D6DE-4502-AF8B-598AAFA83AF5}" presName="comp" presStyleCnt="0"/>
      <dgm:spPr/>
    </dgm:pt>
    <dgm:pt modelId="{C773EF67-8A8E-4302-A446-B6B906DA1126}" type="pres">
      <dgm:prSet presAssocID="{6CCD2930-D6DE-4502-AF8B-598AAFA83AF5}" presName="box" presStyleLbl="node1" presStyleIdx="0" presStyleCnt="4"/>
      <dgm:spPr/>
      <dgm:t>
        <a:bodyPr/>
        <a:lstStyle/>
        <a:p>
          <a:endParaRPr lang="ru-RU"/>
        </a:p>
      </dgm:t>
    </dgm:pt>
    <dgm:pt modelId="{E59AA156-BD00-4A83-95A6-549FA8AE4DFA}" type="pres">
      <dgm:prSet presAssocID="{6CCD2930-D6DE-4502-AF8B-598AAFA83AF5}" presName="img" presStyleLbl="fgImgPlace1" presStyleIdx="0" presStyleCnt="4"/>
      <dgm:spPr/>
    </dgm:pt>
    <dgm:pt modelId="{E1707EE6-6F09-4DDA-9058-D285292D9DD6}" type="pres">
      <dgm:prSet presAssocID="{6CCD2930-D6DE-4502-AF8B-598AAFA83AF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7ED53-7497-481A-B19A-77E4CA9DFAE1}" type="pres">
      <dgm:prSet presAssocID="{FAFE1213-B351-4F59-8A4B-951ED06302F4}" presName="spacer" presStyleCnt="0"/>
      <dgm:spPr/>
    </dgm:pt>
    <dgm:pt modelId="{186E2FF0-E8AD-4013-BD23-B522E3ADE6D0}" type="pres">
      <dgm:prSet presAssocID="{56110346-0F15-41CF-83D6-0E7EF397F2CB}" presName="comp" presStyleCnt="0"/>
      <dgm:spPr/>
    </dgm:pt>
    <dgm:pt modelId="{BF98437A-9E4A-4A40-BC85-31F7A2F2317A}" type="pres">
      <dgm:prSet presAssocID="{56110346-0F15-41CF-83D6-0E7EF397F2CB}" presName="box" presStyleLbl="node1" presStyleIdx="1" presStyleCnt="4"/>
      <dgm:spPr/>
      <dgm:t>
        <a:bodyPr/>
        <a:lstStyle/>
        <a:p>
          <a:endParaRPr lang="ru-RU"/>
        </a:p>
      </dgm:t>
    </dgm:pt>
    <dgm:pt modelId="{0A35CB18-AC0E-4F68-927D-40DA1DC63121}" type="pres">
      <dgm:prSet presAssocID="{56110346-0F15-41CF-83D6-0E7EF397F2CB}" presName="img" presStyleLbl="fgImgPlace1" presStyleIdx="1" presStyleCnt="4"/>
      <dgm:spPr/>
    </dgm:pt>
    <dgm:pt modelId="{1E84E272-06E2-46B2-93C2-19B126D740A1}" type="pres">
      <dgm:prSet presAssocID="{56110346-0F15-41CF-83D6-0E7EF397F2C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29728-11A6-426F-95F7-1E38E2C80F27}" type="pres">
      <dgm:prSet presAssocID="{627C2FC8-4A22-4A31-963A-AB824E1F09AB}" presName="spacer" presStyleCnt="0"/>
      <dgm:spPr/>
    </dgm:pt>
    <dgm:pt modelId="{B1BFA765-4E7D-4D36-AF7F-E7CDEC431B78}" type="pres">
      <dgm:prSet presAssocID="{07A43888-AA5C-4F30-9EAA-4B862A581222}" presName="comp" presStyleCnt="0"/>
      <dgm:spPr/>
    </dgm:pt>
    <dgm:pt modelId="{B7BF07E4-48C1-49D5-9765-A6796F3EFAB6}" type="pres">
      <dgm:prSet presAssocID="{07A43888-AA5C-4F30-9EAA-4B862A581222}" presName="box" presStyleLbl="node1" presStyleIdx="2" presStyleCnt="4"/>
      <dgm:spPr/>
      <dgm:t>
        <a:bodyPr/>
        <a:lstStyle/>
        <a:p>
          <a:endParaRPr lang="ru-RU"/>
        </a:p>
      </dgm:t>
    </dgm:pt>
    <dgm:pt modelId="{F98A15FF-2DC5-43EE-85A3-E6B969D2E9A5}" type="pres">
      <dgm:prSet presAssocID="{07A43888-AA5C-4F30-9EAA-4B862A581222}" presName="img" presStyleLbl="fgImgPlace1" presStyleIdx="2" presStyleCnt="4"/>
      <dgm:spPr/>
    </dgm:pt>
    <dgm:pt modelId="{FCA37FAC-A680-490C-978F-CD7E014760DB}" type="pres">
      <dgm:prSet presAssocID="{07A43888-AA5C-4F30-9EAA-4B862A58122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2BC02-BB93-4898-80CB-0B7DF0428C05}" type="pres">
      <dgm:prSet presAssocID="{00E2B2C4-F679-4F3A-949C-8D4695A7B8BC}" presName="spacer" presStyleCnt="0"/>
      <dgm:spPr/>
    </dgm:pt>
    <dgm:pt modelId="{CBE48369-A0D3-40C5-9194-626B4CB41823}" type="pres">
      <dgm:prSet presAssocID="{815FD2B8-B8D2-4D6A-A08F-91B8EB43B7AC}" presName="comp" presStyleCnt="0"/>
      <dgm:spPr/>
    </dgm:pt>
    <dgm:pt modelId="{217707B1-2A67-4BA0-89D1-751DA8B6D7F0}" type="pres">
      <dgm:prSet presAssocID="{815FD2B8-B8D2-4D6A-A08F-91B8EB43B7AC}" presName="box" presStyleLbl="node1" presStyleIdx="3" presStyleCnt="4"/>
      <dgm:spPr/>
      <dgm:t>
        <a:bodyPr/>
        <a:lstStyle/>
        <a:p>
          <a:endParaRPr lang="ru-RU"/>
        </a:p>
      </dgm:t>
    </dgm:pt>
    <dgm:pt modelId="{EFB95F31-7B9B-414F-8F9F-E134C3FD098F}" type="pres">
      <dgm:prSet presAssocID="{815FD2B8-B8D2-4D6A-A08F-91B8EB43B7AC}" presName="img" presStyleLbl="fgImgPlace1" presStyleIdx="3" presStyleCnt="4"/>
      <dgm:spPr/>
    </dgm:pt>
    <dgm:pt modelId="{0F08B8C5-B1DE-45EB-B05E-ED1A4F44A80A}" type="pres">
      <dgm:prSet presAssocID="{815FD2B8-B8D2-4D6A-A08F-91B8EB43B7A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FE3EFA-F30E-45B5-AEED-CB84B8CDE4F5}" type="presOf" srcId="{6CCD2930-D6DE-4502-AF8B-598AAFA83AF5}" destId="{E1707EE6-6F09-4DDA-9058-D285292D9DD6}" srcOrd="1" destOrd="0" presId="urn:microsoft.com/office/officeart/2005/8/layout/vList4#1"/>
    <dgm:cxn modelId="{AE0CB0CE-CA59-4595-A298-AD0C1545679C}" srcId="{A6D82E76-AB63-4629-BD1E-D4FD8E88ACE5}" destId="{07A43888-AA5C-4F30-9EAA-4B862A581222}" srcOrd="2" destOrd="0" parTransId="{F20A53FD-5987-49B4-BCA8-46A0ED1F4DA7}" sibTransId="{00E2B2C4-F679-4F3A-949C-8D4695A7B8BC}"/>
    <dgm:cxn modelId="{33648AEF-5E25-4013-8467-9E6E5A53064B}" type="presOf" srcId="{07A43888-AA5C-4F30-9EAA-4B862A581222}" destId="{FCA37FAC-A680-490C-978F-CD7E014760DB}" srcOrd="1" destOrd="0" presId="urn:microsoft.com/office/officeart/2005/8/layout/vList4#1"/>
    <dgm:cxn modelId="{FE1E4E5A-4F46-4941-9A33-7F1B43AF18B3}" type="presOf" srcId="{815FD2B8-B8D2-4D6A-A08F-91B8EB43B7AC}" destId="{0F08B8C5-B1DE-45EB-B05E-ED1A4F44A80A}" srcOrd="1" destOrd="0" presId="urn:microsoft.com/office/officeart/2005/8/layout/vList4#1"/>
    <dgm:cxn modelId="{8ED98C6F-A6B1-4420-A3A1-E038A701862C}" srcId="{A6D82E76-AB63-4629-BD1E-D4FD8E88ACE5}" destId="{6CCD2930-D6DE-4502-AF8B-598AAFA83AF5}" srcOrd="0" destOrd="0" parTransId="{E4D46505-E984-4ECA-A57B-71087632DA21}" sibTransId="{FAFE1213-B351-4F59-8A4B-951ED06302F4}"/>
    <dgm:cxn modelId="{E60F30BB-CC81-462B-9A49-DD3A217D225A}" type="presOf" srcId="{07A43888-AA5C-4F30-9EAA-4B862A581222}" destId="{B7BF07E4-48C1-49D5-9765-A6796F3EFAB6}" srcOrd="0" destOrd="0" presId="urn:microsoft.com/office/officeart/2005/8/layout/vList4#1"/>
    <dgm:cxn modelId="{25E97FF5-B2EA-40EA-8ACC-27115C761FD8}" type="presOf" srcId="{56110346-0F15-41CF-83D6-0E7EF397F2CB}" destId="{1E84E272-06E2-46B2-93C2-19B126D740A1}" srcOrd="1" destOrd="0" presId="urn:microsoft.com/office/officeart/2005/8/layout/vList4#1"/>
    <dgm:cxn modelId="{1DBC4AC7-3099-4494-94E4-98B3E116709C}" srcId="{A6D82E76-AB63-4629-BD1E-D4FD8E88ACE5}" destId="{56110346-0F15-41CF-83D6-0E7EF397F2CB}" srcOrd="1" destOrd="0" parTransId="{C19C838B-4A41-4A58-AC95-6B6C1DC453F9}" sibTransId="{627C2FC8-4A22-4A31-963A-AB824E1F09AB}"/>
    <dgm:cxn modelId="{52999A56-CF60-4C0D-AAE1-D3A48A3FE6A5}" type="presOf" srcId="{A6D82E76-AB63-4629-BD1E-D4FD8E88ACE5}" destId="{D75E9D0C-E60C-4D87-8DA3-8D09B1B42560}" srcOrd="0" destOrd="0" presId="urn:microsoft.com/office/officeart/2005/8/layout/vList4#1"/>
    <dgm:cxn modelId="{265B9171-813F-4F3F-B888-981C9D4F9579}" srcId="{A6D82E76-AB63-4629-BD1E-D4FD8E88ACE5}" destId="{815FD2B8-B8D2-4D6A-A08F-91B8EB43B7AC}" srcOrd="3" destOrd="0" parTransId="{AC2104B7-E071-4E2C-9B4B-86A73DFF9794}" sibTransId="{56C90C69-740E-4083-8549-A7704DBD8EEC}"/>
    <dgm:cxn modelId="{35CE1E65-CBB3-40CC-A0DD-B89FD23BFD06}" type="presOf" srcId="{6CCD2930-D6DE-4502-AF8B-598AAFA83AF5}" destId="{C773EF67-8A8E-4302-A446-B6B906DA1126}" srcOrd="0" destOrd="0" presId="urn:microsoft.com/office/officeart/2005/8/layout/vList4#1"/>
    <dgm:cxn modelId="{880EE7B3-6FCD-42E8-86DC-70E8E8B98104}" type="presOf" srcId="{56110346-0F15-41CF-83D6-0E7EF397F2CB}" destId="{BF98437A-9E4A-4A40-BC85-31F7A2F2317A}" srcOrd="0" destOrd="0" presId="urn:microsoft.com/office/officeart/2005/8/layout/vList4#1"/>
    <dgm:cxn modelId="{F7916869-6A66-4C52-95A4-3F1E39FA2956}" type="presOf" srcId="{815FD2B8-B8D2-4D6A-A08F-91B8EB43B7AC}" destId="{217707B1-2A67-4BA0-89D1-751DA8B6D7F0}" srcOrd="0" destOrd="0" presId="urn:microsoft.com/office/officeart/2005/8/layout/vList4#1"/>
    <dgm:cxn modelId="{9691341F-D099-44F4-9A28-E0BF518D567A}" type="presParOf" srcId="{D75E9D0C-E60C-4D87-8DA3-8D09B1B42560}" destId="{F7C0C64D-C810-4B43-B7ED-FE63C0FC5618}" srcOrd="0" destOrd="0" presId="urn:microsoft.com/office/officeart/2005/8/layout/vList4#1"/>
    <dgm:cxn modelId="{0EE1FFC9-041A-4993-BBC9-4847A86FE5C9}" type="presParOf" srcId="{F7C0C64D-C810-4B43-B7ED-FE63C0FC5618}" destId="{C773EF67-8A8E-4302-A446-B6B906DA1126}" srcOrd="0" destOrd="0" presId="urn:microsoft.com/office/officeart/2005/8/layout/vList4#1"/>
    <dgm:cxn modelId="{7B418EE2-4DE2-4D3A-A9DB-1A92269F070A}" type="presParOf" srcId="{F7C0C64D-C810-4B43-B7ED-FE63C0FC5618}" destId="{E59AA156-BD00-4A83-95A6-549FA8AE4DFA}" srcOrd="1" destOrd="0" presId="urn:microsoft.com/office/officeart/2005/8/layout/vList4#1"/>
    <dgm:cxn modelId="{4B497B2F-87C8-4CE5-865C-E20121E3A248}" type="presParOf" srcId="{F7C0C64D-C810-4B43-B7ED-FE63C0FC5618}" destId="{E1707EE6-6F09-4DDA-9058-D285292D9DD6}" srcOrd="2" destOrd="0" presId="urn:microsoft.com/office/officeart/2005/8/layout/vList4#1"/>
    <dgm:cxn modelId="{E2B8A4BA-AA02-454D-A213-9224B0D41E24}" type="presParOf" srcId="{D75E9D0C-E60C-4D87-8DA3-8D09B1B42560}" destId="{E697ED53-7497-481A-B19A-77E4CA9DFAE1}" srcOrd="1" destOrd="0" presId="urn:microsoft.com/office/officeart/2005/8/layout/vList4#1"/>
    <dgm:cxn modelId="{7A8A70A5-E744-4C20-9DF7-3A8F185F8B20}" type="presParOf" srcId="{D75E9D0C-E60C-4D87-8DA3-8D09B1B42560}" destId="{186E2FF0-E8AD-4013-BD23-B522E3ADE6D0}" srcOrd="2" destOrd="0" presId="urn:microsoft.com/office/officeart/2005/8/layout/vList4#1"/>
    <dgm:cxn modelId="{A77BB227-07DE-4DBC-8165-1D21ACF6A6CD}" type="presParOf" srcId="{186E2FF0-E8AD-4013-BD23-B522E3ADE6D0}" destId="{BF98437A-9E4A-4A40-BC85-31F7A2F2317A}" srcOrd="0" destOrd="0" presId="urn:microsoft.com/office/officeart/2005/8/layout/vList4#1"/>
    <dgm:cxn modelId="{0393E5EA-0DA5-476A-AA6B-536F8FA324E2}" type="presParOf" srcId="{186E2FF0-E8AD-4013-BD23-B522E3ADE6D0}" destId="{0A35CB18-AC0E-4F68-927D-40DA1DC63121}" srcOrd="1" destOrd="0" presId="urn:microsoft.com/office/officeart/2005/8/layout/vList4#1"/>
    <dgm:cxn modelId="{D68B6456-4AB2-4972-8394-FE14C0360A8D}" type="presParOf" srcId="{186E2FF0-E8AD-4013-BD23-B522E3ADE6D0}" destId="{1E84E272-06E2-46B2-93C2-19B126D740A1}" srcOrd="2" destOrd="0" presId="urn:microsoft.com/office/officeart/2005/8/layout/vList4#1"/>
    <dgm:cxn modelId="{99193AEA-51B5-41F3-A18F-51C642DD4B48}" type="presParOf" srcId="{D75E9D0C-E60C-4D87-8DA3-8D09B1B42560}" destId="{C8A29728-11A6-426F-95F7-1E38E2C80F27}" srcOrd="3" destOrd="0" presId="urn:microsoft.com/office/officeart/2005/8/layout/vList4#1"/>
    <dgm:cxn modelId="{E89F3F2E-7D9C-438D-B5AA-61ED1F804DBD}" type="presParOf" srcId="{D75E9D0C-E60C-4D87-8DA3-8D09B1B42560}" destId="{B1BFA765-4E7D-4D36-AF7F-E7CDEC431B78}" srcOrd="4" destOrd="0" presId="urn:microsoft.com/office/officeart/2005/8/layout/vList4#1"/>
    <dgm:cxn modelId="{C124B2FA-89BE-417B-83CB-6B06409A67D4}" type="presParOf" srcId="{B1BFA765-4E7D-4D36-AF7F-E7CDEC431B78}" destId="{B7BF07E4-48C1-49D5-9765-A6796F3EFAB6}" srcOrd="0" destOrd="0" presId="urn:microsoft.com/office/officeart/2005/8/layout/vList4#1"/>
    <dgm:cxn modelId="{D1F7F48A-A1DB-46DB-8E3B-B16DB36C44A7}" type="presParOf" srcId="{B1BFA765-4E7D-4D36-AF7F-E7CDEC431B78}" destId="{F98A15FF-2DC5-43EE-85A3-E6B969D2E9A5}" srcOrd="1" destOrd="0" presId="urn:microsoft.com/office/officeart/2005/8/layout/vList4#1"/>
    <dgm:cxn modelId="{5949E7AF-BA1D-45DA-9663-9EBADC1B9719}" type="presParOf" srcId="{B1BFA765-4E7D-4D36-AF7F-E7CDEC431B78}" destId="{FCA37FAC-A680-490C-978F-CD7E014760DB}" srcOrd="2" destOrd="0" presId="urn:microsoft.com/office/officeart/2005/8/layout/vList4#1"/>
    <dgm:cxn modelId="{24F0185C-A44A-4EB6-BE1C-A2B17DFE219B}" type="presParOf" srcId="{D75E9D0C-E60C-4D87-8DA3-8D09B1B42560}" destId="{27E2BC02-BB93-4898-80CB-0B7DF0428C05}" srcOrd="5" destOrd="0" presId="urn:microsoft.com/office/officeart/2005/8/layout/vList4#1"/>
    <dgm:cxn modelId="{CC8101C0-046C-4585-897E-94510223BEC5}" type="presParOf" srcId="{D75E9D0C-E60C-4D87-8DA3-8D09B1B42560}" destId="{CBE48369-A0D3-40C5-9194-626B4CB41823}" srcOrd="6" destOrd="0" presId="urn:microsoft.com/office/officeart/2005/8/layout/vList4#1"/>
    <dgm:cxn modelId="{01984C4C-A4B2-4E0F-B7F7-165C71CD2B7F}" type="presParOf" srcId="{CBE48369-A0D3-40C5-9194-626B4CB41823}" destId="{217707B1-2A67-4BA0-89D1-751DA8B6D7F0}" srcOrd="0" destOrd="0" presId="urn:microsoft.com/office/officeart/2005/8/layout/vList4#1"/>
    <dgm:cxn modelId="{D82E882A-C415-422E-8FC3-DCCF353F3DE2}" type="presParOf" srcId="{CBE48369-A0D3-40C5-9194-626B4CB41823}" destId="{EFB95F31-7B9B-414F-8F9F-E134C3FD098F}" srcOrd="1" destOrd="0" presId="urn:microsoft.com/office/officeart/2005/8/layout/vList4#1"/>
    <dgm:cxn modelId="{18229E43-A922-4F6C-8B6F-40D767180176}" type="presParOf" srcId="{CBE48369-A0D3-40C5-9194-626B4CB41823}" destId="{0F08B8C5-B1DE-45EB-B05E-ED1A4F44A80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D82E76-AB63-4629-BD1E-D4FD8E88ACE5}" type="doc">
      <dgm:prSet loTypeId="urn:microsoft.com/office/officeart/2005/8/layout/vList4#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CCD2930-D6DE-4502-AF8B-598AAFA83AF5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900" dirty="0" smtClean="0"/>
            <a:t>Картирование потока создания ценности. Составление карты текущего состояния</a:t>
          </a:r>
          <a:endParaRPr lang="ru-RU" sz="900" dirty="0"/>
        </a:p>
      </dgm:t>
    </dgm:pt>
    <dgm:pt modelId="{E4D46505-E984-4ECA-A57B-71087632DA21}" type="parTrans" cxnId="{8ED98C6F-A6B1-4420-A3A1-E038A701862C}">
      <dgm:prSet/>
      <dgm:spPr/>
      <dgm:t>
        <a:bodyPr/>
        <a:lstStyle/>
        <a:p>
          <a:endParaRPr lang="ru-RU"/>
        </a:p>
      </dgm:t>
    </dgm:pt>
    <dgm:pt modelId="{FAFE1213-B351-4F59-8A4B-951ED06302F4}" type="sibTrans" cxnId="{8ED98C6F-A6B1-4420-A3A1-E038A701862C}">
      <dgm:prSet/>
      <dgm:spPr/>
      <dgm:t>
        <a:bodyPr/>
        <a:lstStyle/>
        <a:p>
          <a:endParaRPr lang="ru-RU"/>
        </a:p>
      </dgm:t>
    </dgm:pt>
    <dgm:pt modelId="{56110346-0F15-41CF-83D6-0E7EF397F2CB}">
      <dgm:prSet phldrT="[Текст]" custT="1"/>
      <dgm:spPr/>
      <dgm:t>
        <a:bodyPr/>
        <a:lstStyle/>
        <a:p>
          <a:r>
            <a:rPr lang="ru-RU" sz="1000" dirty="0" smtClean="0"/>
            <a:t>Анализ текущего состояния (анализ выявленных потерь)</a:t>
          </a:r>
          <a:endParaRPr lang="ru-RU" sz="1000" dirty="0"/>
        </a:p>
      </dgm:t>
    </dgm:pt>
    <dgm:pt modelId="{C19C838B-4A41-4A58-AC95-6B6C1DC453F9}" type="parTrans" cxnId="{1DBC4AC7-3099-4494-94E4-98B3E116709C}">
      <dgm:prSet/>
      <dgm:spPr/>
      <dgm:t>
        <a:bodyPr/>
        <a:lstStyle/>
        <a:p>
          <a:endParaRPr lang="ru-RU"/>
        </a:p>
      </dgm:t>
    </dgm:pt>
    <dgm:pt modelId="{627C2FC8-4A22-4A31-963A-AB824E1F09AB}" type="sibTrans" cxnId="{1DBC4AC7-3099-4494-94E4-98B3E116709C}">
      <dgm:prSet/>
      <dgm:spPr/>
      <dgm:t>
        <a:bodyPr/>
        <a:lstStyle/>
        <a:p>
          <a:endParaRPr lang="ru-RU"/>
        </a:p>
      </dgm:t>
    </dgm:pt>
    <dgm:pt modelId="{07A43888-AA5C-4F30-9EAA-4B862A581222}">
      <dgm:prSet phldrT="[Текст]" custT="1"/>
      <dgm:spPr/>
      <dgm:t>
        <a:bodyPr/>
        <a:lstStyle/>
        <a:p>
          <a:r>
            <a:rPr lang="ru-RU" sz="1000" dirty="0" smtClean="0"/>
            <a:t>Выявление проблем и работа с ними</a:t>
          </a:r>
          <a:endParaRPr lang="ru-RU" sz="1000" dirty="0"/>
        </a:p>
      </dgm:t>
    </dgm:pt>
    <dgm:pt modelId="{F20A53FD-5987-49B4-BCA8-46A0ED1F4DA7}" type="parTrans" cxnId="{AE0CB0CE-CA59-4595-A298-AD0C1545679C}">
      <dgm:prSet/>
      <dgm:spPr/>
      <dgm:t>
        <a:bodyPr/>
        <a:lstStyle/>
        <a:p>
          <a:endParaRPr lang="ru-RU"/>
        </a:p>
      </dgm:t>
    </dgm:pt>
    <dgm:pt modelId="{00E2B2C4-F679-4F3A-949C-8D4695A7B8BC}" type="sibTrans" cxnId="{AE0CB0CE-CA59-4595-A298-AD0C1545679C}">
      <dgm:prSet/>
      <dgm:spPr/>
      <dgm:t>
        <a:bodyPr/>
        <a:lstStyle/>
        <a:p>
          <a:endParaRPr lang="ru-RU"/>
        </a:p>
      </dgm:t>
    </dgm:pt>
    <dgm:pt modelId="{815FD2B8-B8D2-4D6A-A08F-91B8EB43B7AC}">
      <dgm:prSet custT="1"/>
      <dgm:spPr/>
      <dgm:t>
        <a:bodyPr/>
        <a:lstStyle/>
        <a:p>
          <a:r>
            <a:rPr lang="ru-RU" sz="1000" dirty="0" smtClean="0"/>
            <a:t>Составление карты целевого состояния</a:t>
          </a:r>
          <a:endParaRPr lang="ru-RU" sz="1000" dirty="0"/>
        </a:p>
      </dgm:t>
    </dgm:pt>
    <dgm:pt modelId="{AC2104B7-E071-4E2C-9B4B-86A73DFF9794}" type="parTrans" cxnId="{265B9171-813F-4F3F-B888-981C9D4F9579}">
      <dgm:prSet/>
      <dgm:spPr/>
      <dgm:t>
        <a:bodyPr/>
        <a:lstStyle/>
        <a:p>
          <a:endParaRPr lang="ru-RU"/>
        </a:p>
      </dgm:t>
    </dgm:pt>
    <dgm:pt modelId="{56C90C69-740E-4083-8549-A7704DBD8EEC}" type="sibTrans" cxnId="{265B9171-813F-4F3F-B888-981C9D4F9579}">
      <dgm:prSet/>
      <dgm:spPr/>
      <dgm:t>
        <a:bodyPr/>
        <a:lstStyle/>
        <a:p>
          <a:endParaRPr lang="ru-RU"/>
        </a:p>
      </dgm:t>
    </dgm:pt>
    <dgm:pt modelId="{ED97978E-EBF2-42F7-AB71-A0BC78A7BE1C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900" dirty="0" smtClean="0"/>
            <a:t>Составление плана мероприятий по достижению целевого состояния </a:t>
          </a:r>
          <a:endParaRPr lang="ru-RU" sz="900" dirty="0"/>
        </a:p>
      </dgm:t>
    </dgm:pt>
    <dgm:pt modelId="{1770FF1F-DF80-45C7-9B6B-F96EA0DE4FD2}" type="parTrans" cxnId="{4E74ED69-73FA-4392-A847-21F959A9B7CF}">
      <dgm:prSet/>
      <dgm:spPr/>
      <dgm:t>
        <a:bodyPr/>
        <a:lstStyle/>
        <a:p>
          <a:endParaRPr lang="ru-RU"/>
        </a:p>
      </dgm:t>
    </dgm:pt>
    <dgm:pt modelId="{C1A33EEB-7873-4B53-9BAB-4BCAFD877FA1}" type="sibTrans" cxnId="{4E74ED69-73FA-4392-A847-21F959A9B7CF}">
      <dgm:prSet/>
      <dgm:spPr/>
      <dgm:t>
        <a:bodyPr/>
        <a:lstStyle/>
        <a:p>
          <a:endParaRPr lang="ru-RU"/>
        </a:p>
      </dgm:t>
    </dgm:pt>
    <dgm:pt modelId="{6E1C370F-8D75-483A-9AAD-9DD572EC1275}">
      <dgm:prSet/>
      <dgm:spPr/>
      <dgm:t>
        <a:bodyPr/>
        <a:lstStyle/>
        <a:p>
          <a:r>
            <a:rPr lang="ru-RU" dirty="0" smtClean="0"/>
            <a:t>Защита и утверждение плана мероприятий</a:t>
          </a:r>
          <a:endParaRPr lang="ru-RU" dirty="0"/>
        </a:p>
      </dgm:t>
    </dgm:pt>
    <dgm:pt modelId="{BBF97AB6-208A-47D1-A81C-B3B72F703B33}" type="parTrans" cxnId="{DE3AF42F-18BC-4EDC-8B70-4ED088D7D529}">
      <dgm:prSet/>
      <dgm:spPr/>
      <dgm:t>
        <a:bodyPr/>
        <a:lstStyle/>
        <a:p>
          <a:endParaRPr lang="ru-RU"/>
        </a:p>
      </dgm:t>
    </dgm:pt>
    <dgm:pt modelId="{3C4277E8-0E88-4516-8142-5E0838044B9B}" type="sibTrans" cxnId="{DE3AF42F-18BC-4EDC-8B70-4ED088D7D529}">
      <dgm:prSet/>
      <dgm:spPr/>
      <dgm:t>
        <a:bodyPr/>
        <a:lstStyle/>
        <a:p>
          <a:endParaRPr lang="ru-RU"/>
        </a:p>
      </dgm:t>
    </dgm:pt>
    <dgm:pt modelId="{D75E9D0C-E60C-4D87-8DA3-8D09B1B42560}" type="pres">
      <dgm:prSet presAssocID="{A6D82E76-AB63-4629-BD1E-D4FD8E88ACE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0C64D-C810-4B43-B7ED-FE63C0FC5618}" type="pres">
      <dgm:prSet presAssocID="{6CCD2930-D6DE-4502-AF8B-598AAFA83AF5}" presName="comp" presStyleCnt="0"/>
      <dgm:spPr/>
    </dgm:pt>
    <dgm:pt modelId="{C773EF67-8A8E-4302-A446-B6B906DA1126}" type="pres">
      <dgm:prSet presAssocID="{6CCD2930-D6DE-4502-AF8B-598AAFA83AF5}" presName="box" presStyleLbl="node1" presStyleIdx="0" presStyleCnt="6"/>
      <dgm:spPr/>
      <dgm:t>
        <a:bodyPr/>
        <a:lstStyle/>
        <a:p>
          <a:endParaRPr lang="ru-RU"/>
        </a:p>
      </dgm:t>
    </dgm:pt>
    <dgm:pt modelId="{E59AA156-BD00-4A83-95A6-549FA8AE4DFA}" type="pres">
      <dgm:prSet presAssocID="{6CCD2930-D6DE-4502-AF8B-598AAFA83AF5}" presName="img" presStyleLbl="fgImgPlace1" presStyleIdx="0" presStyleCnt="6"/>
      <dgm:spPr/>
    </dgm:pt>
    <dgm:pt modelId="{E1707EE6-6F09-4DDA-9058-D285292D9DD6}" type="pres">
      <dgm:prSet presAssocID="{6CCD2930-D6DE-4502-AF8B-598AAFA83AF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7ED53-7497-481A-B19A-77E4CA9DFAE1}" type="pres">
      <dgm:prSet presAssocID="{FAFE1213-B351-4F59-8A4B-951ED06302F4}" presName="spacer" presStyleCnt="0"/>
      <dgm:spPr/>
    </dgm:pt>
    <dgm:pt modelId="{186E2FF0-E8AD-4013-BD23-B522E3ADE6D0}" type="pres">
      <dgm:prSet presAssocID="{56110346-0F15-41CF-83D6-0E7EF397F2CB}" presName="comp" presStyleCnt="0"/>
      <dgm:spPr/>
    </dgm:pt>
    <dgm:pt modelId="{BF98437A-9E4A-4A40-BC85-31F7A2F2317A}" type="pres">
      <dgm:prSet presAssocID="{56110346-0F15-41CF-83D6-0E7EF397F2CB}" presName="box" presStyleLbl="node1" presStyleIdx="1" presStyleCnt="6"/>
      <dgm:spPr/>
      <dgm:t>
        <a:bodyPr/>
        <a:lstStyle/>
        <a:p>
          <a:endParaRPr lang="ru-RU"/>
        </a:p>
      </dgm:t>
    </dgm:pt>
    <dgm:pt modelId="{0A35CB18-AC0E-4F68-927D-40DA1DC63121}" type="pres">
      <dgm:prSet presAssocID="{56110346-0F15-41CF-83D6-0E7EF397F2CB}" presName="img" presStyleLbl="fgImgPlace1" presStyleIdx="1" presStyleCnt="6"/>
      <dgm:spPr/>
    </dgm:pt>
    <dgm:pt modelId="{1E84E272-06E2-46B2-93C2-19B126D740A1}" type="pres">
      <dgm:prSet presAssocID="{56110346-0F15-41CF-83D6-0E7EF397F2CB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29728-11A6-426F-95F7-1E38E2C80F27}" type="pres">
      <dgm:prSet presAssocID="{627C2FC8-4A22-4A31-963A-AB824E1F09AB}" presName="spacer" presStyleCnt="0"/>
      <dgm:spPr/>
    </dgm:pt>
    <dgm:pt modelId="{B1BFA765-4E7D-4D36-AF7F-E7CDEC431B78}" type="pres">
      <dgm:prSet presAssocID="{07A43888-AA5C-4F30-9EAA-4B862A581222}" presName="comp" presStyleCnt="0"/>
      <dgm:spPr/>
    </dgm:pt>
    <dgm:pt modelId="{B7BF07E4-48C1-49D5-9765-A6796F3EFAB6}" type="pres">
      <dgm:prSet presAssocID="{07A43888-AA5C-4F30-9EAA-4B862A581222}" presName="box" presStyleLbl="node1" presStyleIdx="2" presStyleCnt="6"/>
      <dgm:spPr/>
      <dgm:t>
        <a:bodyPr/>
        <a:lstStyle/>
        <a:p>
          <a:endParaRPr lang="ru-RU"/>
        </a:p>
      </dgm:t>
    </dgm:pt>
    <dgm:pt modelId="{F98A15FF-2DC5-43EE-85A3-E6B969D2E9A5}" type="pres">
      <dgm:prSet presAssocID="{07A43888-AA5C-4F30-9EAA-4B862A581222}" presName="img" presStyleLbl="fgImgPlace1" presStyleIdx="2" presStyleCnt="6"/>
      <dgm:spPr/>
    </dgm:pt>
    <dgm:pt modelId="{FCA37FAC-A680-490C-978F-CD7E014760DB}" type="pres">
      <dgm:prSet presAssocID="{07A43888-AA5C-4F30-9EAA-4B862A581222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2BC02-BB93-4898-80CB-0B7DF0428C05}" type="pres">
      <dgm:prSet presAssocID="{00E2B2C4-F679-4F3A-949C-8D4695A7B8BC}" presName="spacer" presStyleCnt="0"/>
      <dgm:spPr/>
    </dgm:pt>
    <dgm:pt modelId="{CBE48369-A0D3-40C5-9194-626B4CB41823}" type="pres">
      <dgm:prSet presAssocID="{815FD2B8-B8D2-4D6A-A08F-91B8EB43B7AC}" presName="comp" presStyleCnt="0"/>
      <dgm:spPr/>
    </dgm:pt>
    <dgm:pt modelId="{217707B1-2A67-4BA0-89D1-751DA8B6D7F0}" type="pres">
      <dgm:prSet presAssocID="{815FD2B8-B8D2-4D6A-A08F-91B8EB43B7AC}" presName="box" presStyleLbl="node1" presStyleIdx="3" presStyleCnt="6"/>
      <dgm:spPr/>
      <dgm:t>
        <a:bodyPr/>
        <a:lstStyle/>
        <a:p>
          <a:endParaRPr lang="ru-RU"/>
        </a:p>
      </dgm:t>
    </dgm:pt>
    <dgm:pt modelId="{EFB95F31-7B9B-414F-8F9F-E134C3FD098F}" type="pres">
      <dgm:prSet presAssocID="{815FD2B8-B8D2-4D6A-A08F-91B8EB43B7AC}" presName="img" presStyleLbl="fgImgPlace1" presStyleIdx="3" presStyleCnt="6"/>
      <dgm:spPr/>
    </dgm:pt>
    <dgm:pt modelId="{0F08B8C5-B1DE-45EB-B05E-ED1A4F44A80A}" type="pres">
      <dgm:prSet presAssocID="{815FD2B8-B8D2-4D6A-A08F-91B8EB43B7AC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5F1E76-ACE8-40BD-A3CC-848EDA90E2E5}" type="pres">
      <dgm:prSet presAssocID="{56C90C69-740E-4083-8549-A7704DBD8EEC}" presName="spacer" presStyleCnt="0"/>
      <dgm:spPr/>
    </dgm:pt>
    <dgm:pt modelId="{417017F6-3FFA-4A50-B5B4-679935571CC8}" type="pres">
      <dgm:prSet presAssocID="{ED97978E-EBF2-42F7-AB71-A0BC78A7BE1C}" presName="comp" presStyleCnt="0"/>
      <dgm:spPr/>
    </dgm:pt>
    <dgm:pt modelId="{29057805-15AE-4D77-99D6-8D0F4B3FB33F}" type="pres">
      <dgm:prSet presAssocID="{ED97978E-EBF2-42F7-AB71-A0BC78A7BE1C}" presName="box" presStyleLbl="node1" presStyleIdx="4" presStyleCnt="6"/>
      <dgm:spPr/>
      <dgm:t>
        <a:bodyPr/>
        <a:lstStyle/>
        <a:p>
          <a:endParaRPr lang="ru-RU"/>
        </a:p>
      </dgm:t>
    </dgm:pt>
    <dgm:pt modelId="{97BB8A48-E503-4CF8-AC7E-6F4DBB5AD98D}" type="pres">
      <dgm:prSet presAssocID="{ED97978E-EBF2-42F7-AB71-A0BC78A7BE1C}" presName="img" presStyleLbl="fgImgPlace1" presStyleIdx="4" presStyleCnt="6"/>
      <dgm:spPr/>
    </dgm:pt>
    <dgm:pt modelId="{D5B3E49D-C37E-4FEB-88E6-4EE4B479D2F0}" type="pres">
      <dgm:prSet presAssocID="{ED97978E-EBF2-42F7-AB71-A0BC78A7BE1C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DEFBF-4F4A-4978-AD06-CE334D0A3909}" type="pres">
      <dgm:prSet presAssocID="{C1A33EEB-7873-4B53-9BAB-4BCAFD877FA1}" presName="spacer" presStyleCnt="0"/>
      <dgm:spPr/>
    </dgm:pt>
    <dgm:pt modelId="{A647513E-A225-4087-BC01-B248E8F39AEF}" type="pres">
      <dgm:prSet presAssocID="{6E1C370F-8D75-483A-9AAD-9DD572EC1275}" presName="comp" presStyleCnt="0"/>
      <dgm:spPr/>
    </dgm:pt>
    <dgm:pt modelId="{31326236-A9D4-44F0-9F5A-A2D7BA01A616}" type="pres">
      <dgm:prSet presAssocID="{6E1C370F-8D75-483A-9AAD-9DD572EC1275}" presName="box" presStyleLbl="node1" presStyleIdx="5" presStyleCnt="6"/>
      <dgm:spPr/>
      <dgm:t>
        <a:bodyPr/>
        <a:lstStyle/>
        <a:p>
          <a:endParaRPr lang="ru-RU"/>
        </a:p>
      </dgm:t>
    </dgm:pt>
    <dgm:pt modelId="{258AAE68-54A7-41DD-A90A-01E5445D9626}" type="pres">
      <dgm:prSet presAssocID="{6E1C370F-8D75-483A-9AAD-9DD572EC1275}" presName="img" presStyleLbl="fgImgPlace1" presStyleIdx="5" presStyleCnt="6"/>
      <dgm:spPr/>
    </dgm:pt>
    <dgm:pt modelId="{74BF133A-1737-4838-9547-49DDFA5B70CB}" type="pres">
      <dgm:prSet presAssocID="{6E1C370F-8D75-483A-9AAD-9DD572EC1275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1E4E5A-4F46-4941-9A33-7F1B43AF18B3}" type="presOf" srcId="{815FD2B8-B8D2-4D6A-A08F-91B8EB43B7AC}" destId="{0F08B8C5-B1DE-45EB-B05E-ED1A4F44A80A}" srcOrd="1" destOrd="0" presId="urn:microsoft.com/office/officeart/2005/8/layout/vList4#2"/>
    <dgm:cxn modelId="{33648AEF-5E25-4013-8467-9E6E5A53064B}" type="presOf" srcId="{07A43888-AA5C-4F30-9EAA-4B862A581222}" destId="{FCA37FAC-A680-490C-978F-CD7E014760DB}" srcOrd="1" destOrd="0" presId="urn:microsoft.com/office/officeart/2005/8/layout/vList4#2"/>
    <dgm:cxn modelId="{6FFE3EFA-F30E-45B5-AEED-CB84B8CDE4F5}" type="presOf" srcId="{6CCD2930-D6DE-4502-AF8B-598AAFA83AF5}" destId="{E1707EE6-6F09-4DDA-9058-D285292D9DD6}" srcOrd="1" destOrd="0" presId="urn:microsoft.com/office/officeart/2005/8/layout/vList4#2"/>
    <dgm:cxn modelId="{1DBC4AC7-3099-4494-94E4-98B3E116709C}" srcId="{A6D82E76-AB63-4629-BD1E-D4FD8E88ACE5}" destId="{56110346-0F15-41CF-83D6-0E7EF397F2CB}" srcOrd="1" destOrd="0" parTransId="{C19C838B-4A41-4A58-AC95-6B6C1DC453F9}" sibTransId="{627C2FC8-4A22-4A31-963A-AB824E1F09AB}"/>
    <dgm:cxn modelId="{2658EF0A-EBA7-45B5-BC79-4E944CCB7A06}" type="presOf" srcId="{ED97978E-EBF2-42F7-AB71-A0BC78A7BE1C}" destId="{29057805-15AE-4D77-99D6-8D0F4B3FB33F}" srcOrd="0" destOrd="0" presId="urn:microsoft.com/office/officeart/2005/8/layout/vList4#2"/>
    <dgm:cxn modelId="{73E0D672-71F0-4E6E-9482-12CBB3C10EB9}" type="presOf" srcId="{ED97978E-EBF2-42F7-AB71-A0BC78A7BE1C}" destId="{D5B3E49D-C37E-4FEB-88E6-4EE4B479D2F0}" srcOrd="1" destOrd="0" presId="urn:microsoft.com/office/officeart/2005/8/layout/vList4#2"/>
    <dgm:cxn modelId="{DE3AF42F-18BC-4EDC-8B70-4ED088D7D529}" srcId="{A6D82E76-AB63-4629-BD1E-D4FD8E88ACE5}" destId="{6E1C370F-8D75-483A-9AAD-9DD572EC1275}" srcOrd="5" destOrd="0" parTransId="{BBF97AB6-208A-47D1-A81C-B3B72F703B33}" sibTransId="{3C4277E8-0E88-4516-8142-5E0838044B9B}"/>
    <dgm:cxn modelId="{265B9171-813F-4F3F-B888-981C9D4F9579}" srcId="{A6D82E76-AB63-4629-BD1E-D4FD8E88ACE5}" destId="{815FD2B8-B8D2-4D6A-A08F-91B8EB43B7AC}" srcOrd="3" destOrd="0" parTransId="{AC2104B7-E071-4E2C-9B4B-86A73DFF9794}" sibTransId="{56C90C69-740E-4083-8549-A7704DBD8EEC}"/>
    <dgm:cxn modelId="{E60F30BB-CC81-462B-9A49-DD3A217D225A}" type="presOf" srcId="{07A43888-AA5C-4F30-9EAA-4B862A581222}" destId="{B7BF07E4-48C1-49D5-9765-A6796F3EFAB6}" srcOrd="0" destOrd="0" presId="urn:microsoft.com/office/officeart/2005/8/layout/vList4#2"/>
    <dgm:cxn modelId="{52999A56-CF60-4C0D-AAE1-D3A48A3FE6A5}" type="presOf" srcId="{A6D82E76-AB63-4629-BD1E-D4FD8E88ACE5}" destId="{D75E9D0C-E60C-4D87-8DA3-8D09B1B42560}" srcOrd="0" destOrd="0" presId="urn:microsoft.com/office/officeart/2005/8/layout/vList4#2"/>
    <dgm:cxn modelId="{F7916869-6A66-4C52-95A4-3F1E39FA2956}" type="presOf" srcId="{815FD2B8-B8D2-4D6A-A08F-91B8EB43B7AC}" destId="{217707B1-2A67-4BA0-89D1-751DA8B6D7F0}" srcOrd="0" destOrd="0" presId="urn:microsoft.com/office/officeart/2005/8/layout/vList4#2"/>
    <dgm:cxn modelId="{89E77AAC-8886-40E9-81E6-5ECC94DB6F10}" type="presOf" srcId="{6E1C370F-8D75-483A-9AAD-9DD572EC1275}" destId="{31326236-A9D4-44F0-9F5A-A2D7BA01A616}" srcOrd="0" destOrd="0" presId="urn:microsoft.com/office/officeart/2005/8/layout/vList4#2"/>
    <dgm:cxn modelId="{016746EF-ED9D-468D-A4C2-C614320F7E7B}" type="presOf" srcId="{6E1C370F-8D75-483A-9AAD-9DD572EC1275}" destId="{74BF133A-1737-4838-9547-49DDFA5B70CB}" srcOrd="1" destOrd="0" presId="urn:microsoft.com/office/officeart/2005/8/layout/vList4#2"/>
    <dgm:cxn modelId="{AE0CB0CE-CA59-4595-A298-AD0C1545679C}" srcId="{A6D82E76-AB63-4629-BD1E-D4FD8E88ACE5}" destId="{07A43888-AA5C-4F30-9EAA-4B862A581222}" srcOrd="2" destOrd="0" parTransId="{F20A53FD-5987-49B4-BCA8-46A0ED1F4DA7}" sibTransId="{00E2B2C4-F679-4F3A-949C-8D4695A7B8BC}"/>
    <dgm:cxn modelId="{8ED98C6F-A6B1-4420-A3A1-E038A701862C}" srcId="{A6D82E76-AB63-4629-BD1E-D4FD8E88ACE5}" destId="{6CCD2930-D6DE-4502-AF8B-598AAFA83AF5}" srcOrd="0" destOrd="0" parTransId="{E4D46505-E984-4ECA-A57B-71087632DA21}" sibTransId="{FAFE1213-B351-4F59-8A4B-951ED06302F4}"/>
    <dgm:cxn modelId="{25E97FF5-B2EA-40EA-8ACC-27115C761FD8}" type="presOf" srcId="{56110346-0F15-41CF-83D6-0E7EF397F2CB}" destId="{1E84E272-06E2-46B2-93C2-19B126D740A1}" srcOrd="1" destOrd="0" presId="urn:microsoft.com/office/officeart/2005/8/layout/vList4#2"/>
    <dgm:cxn modelId="{4E74ED69-73FA-4392-A847-21F959A9B7CF}" srcId="{A6D82E76-AB63-4629-BD1E-D4FD8E88ACE5}" destId="{ED97978E-EBF2-42F7-AB71-A0BC78A7BE1C}" srcOrd="4" destOrd="0" parTransId="{1770FF1F-DF80-45C7-9B6B-F96EA0DE4FD2}" sibTransId="{C1A33EEB-7873-4B53-9BAB-4BCAFD877FA1}"/>
    <dgm:cxn modelId="{35CE1E65-CBB3-40CC-A0DD-B89FD23BFD06}" type="presOf" srcId="{6CCD2930-D6DE-4502-AF8B-598AAFA83AF5}" destId="{C773EF67-8A8E-4302-A446-B6B906DA1126}" srcOrd="0" destOrd="0" presId="urn:microsoft.com/office/officeart/2005/8/layout/vList4#2"/>
    <dgm:cxn modelId="{880EE7B3-6FCD-42E8-86DC-70E8E8B98104}" type="presOf" srcId="{56110346-0F15-41CF-83D6-0E7EF397F2CB}" destId="{BF98437A-9E4A-4A40-BC85-31F7A2F2317A}" srcOrd="0" destOrd="0" presId="urn:microsoft.com/office/officeart/2005/8/layout/vList4#2"/>
    <dgm:cxn modelId="{9691341F-D099-44F4-9A28-E0BF518D567A}" type="presParOf" srcId="{D75E9D0C-E60C-4D87-8DA3-8D09B1B42560}" destId="{F7C0C64D-C810-4B43-B7ED-FE63C0FC5618}" srcOrd="0" destOrd="0" presId="urn:microsoft.com/office/officeart/2005/8/layout/vList4#2"/>
    <dgm:cxn modelId="{0EE1FFC9-041A-4993-BBC9-4847A86FE5C9}" type="presParOf" srcId="{F7C0C64D-C810-4B43-B7ED-FE63C0FC5618}" destId="{C773EF67-8A8E-4302-A446-B6B906DA1126}" srcOrd="0" destOrd="0" presId="urn:microsoft.com/office/officeart/2005/8/layout/vList4#2"/>
    <dgm:cxn modelId="{7B418EE2-4DE2-4D3A-A9DB-1A92269F070A}" type="presParOf" srcId="{F7C0C64D-C810-4B43-B7ED-FE63C0FC5618}" destId="{E59AA156-BD00-4A83-95A6-549FA8AE4DFA}" srcOrd="1" destOrd="0" presId="urn:microsoft.com/office/officeart/2005/8/layout/vList4#2"/>
    <dgm:cxn modelId="{4B497B2F-87C8-4CE5-865C-E20121E3A248}" type="presParOf" srcId="{F7C0C64D-C810-4B43-B7ED-FE63C0FC5618}" destId="{E1707EE6-6F09-4DDA-9058-D285292D9DD6}" srcOrd="2" destOrd="0" presId="urn:microsoft.com/office/officeart/2005/8/layout/vList4#2"/>
    <dgm:cxn modelId="{E2B8A4BA-AA02-454D-A213-9224B0D41E24}" type="presParOf" srcId="{D75E9D0C-E60C-4D87-8DA3-8D09B1B42560}" destId="{E697ED53-7497-481A-B19A-77E4CA9DFAE1}" srcOrd="1" destOrd="0" presId="urn:microsoft.com/office/officeart/2005/8/layout/vList4#2"/>
    <dgm:cxn modelId="{7A8A70A5-E744-4C20-9DF7-3A8F185F8B20}" type="presParOf" srcId="{D75E9D0C-E60C-4D87-8DA3-8D09B1B42560}" destId="{186E2FF0-E8AD-4013-BD23-B522E3ADE6D0}" srcOrd="2" destOrd="0" presId="urn:microsoft.com/office/officeart/2005/8/layout/vList4#2"/>
    <dgm:cxn modelId="{A77BB227-07DE-4DBC-8165-1D21ACF6A6CD}" type="presParOf" srcId="{186E2FF0-E8AD-4013-BD23-B522E3ADE6D0}" destId="{BF98437A-9E4A-4A40-BC85-31F7A2F2317A}" srcOrd="0" destOrd="0" presId="urn:microsoft.com/office/officeart/2005/8/layout/vList4#2"/>
    <dgm:cxn modelId="{0393E5EA-0DA5-476A-AA6B-536F8FA324E2}" type="presParOf" srcId="{186E2FF0-E8AD-4013-BD23-B522E3ADE6D0}" destId="{0A35CB18-AC0E-4F68-927D-40DA1DC63121}" srcOrd="1" destOrd="0" presId="urn:microsoft.com/office/officeart/2005/8/layout/vList4#2"/>
    <dgm:cxn modelId="{D68B6456-4AB2-4972-8394-FE14C0360A8D}" type="presParOf" srcId="{186E2FF0-E8AD-4013-BD23-B522E3ADE6D0}" destId="{1E84E272-06E2-46B2-93C2-19B126D740A1}" srcOrd="2" destOrd="0" presId="urn:microsoft.com/office/officeart/2005/8/layout/vList4#2"/>
    <dgm:cxn modelId="{99193AEA-51B5-41F3-A18F-51C642DD4B48}" type="presParOf" srcId="{D75E9D0C-E60C-4D87-8DA3-8D09B1B42560}" destId="{C8A29728-11A6-426F-95F7-1E38E2C80F27}" srcOrd="3" destOrd="0" presId="urn:microsoft.com/office/officeart/2005/8/layout/vList4#2"/>
    <dgm:cxn modelId="{E89F3F2E-7D9C-438D-B5AA-61ED1F804DBD}" type="presParOf" srcId="{D75E9D0C-E60C-4D87-8DA3-8D09B1B42560}" destId="{B1BFA765-4E7D-4D36-AF7F-E7CDEC431B78}" srcOrd="4" destOrd="0" presId="urn:microsoft.com/office/officeart/2005/8/layout/vList4#2"/>
    <dgm:cxn modelId="{C124B2FA-89BE-417B-83CB-6B06409A67D4}" type="presParOf" srcId="{B1BFA765-4E7D-4D36-AF7F-E7CDEC431B78}" destId="{B7BF07E4-48C1-49D5-9765-A6796F3EFAB6}" srcOrd="0" destOrd="0" presId="urn:microsoft.com/office/officeart/2005/8/layout/vList4#2"/>
    <dgm:cxn modelId="{D1F7F48A-A1DB-46DB-8E3B-B16DB36C44A7}" type="presParOf" srcId="{B1BFA765-4E7D-4D36-AF7F-E7CDEC431B78}" destId="{F98A15FF-2DC5-43EE-85A3-E6B969D2E9A5}" srcOrd="1" destOrd="0" presId="urn:microsoft.com/office/officeart/2005/8/layout/vList4#2"/>
    <dgm:cxn modelId="{5949E7AF-BA1D-45DA-9663-9EBADC1B9719}" type="presParOf" srcId="{B1BFA765-4E7D-4D36-AF7F-E7CDEC431B78}" destId="{FCA37FAC-A680-490C-978F-CD7E014760DB}" srcOrd="2" destOrd="0" presId="urn:microsoft.com/office/officeart/2005/8/layout/vList4#2"/>
    <dgm:cxn modelId="{24F0185C-A44A-4EB6-BE1C-A2B17DFE219B}" type="presParOf" srcId="{D75E9D0C-E60C-4D87-8DA3-8D09B1B42560}" destId="{27E2BC02-BB93-4898-80CB-0B7DF0428C05}" srcOrd="5" destOrd="0" presId="urn:microsoft.com/office/officeart/2005/8/layout/vList4#2"/>
    <dgm:cxn modelId="{CC8101C0-046C-4585-897E-94510223BEC5}" type="presParOf" srcId="{D75E9D0C-E60C-4D87-8DA3-8D09B1B42560}" destId="{CBE48369-A0D3-40C5-9194-626B4CB41823}" srcOrd="6" destOrd="0" presId="urn:microsoft.com/office/officeart/2005/8/layout/vList4#2"/>
    <dgm:cxn modelId="{01984C4C-A4B2-4E0F-B7F7-165C71CD2B7F}" type="presParOf" srcId="{CBE48369-A0D3-40C5-9194-626B4CB41823}" destId="{217707B1-2A67-4BA0-89D1-751DA8B6D7F0}" srcOrd="0" destOrd="0" presId="urn:microsoft.com/office/officeart/2005/8/layout/vList4#2"/>
    <dgm:cxn modelId="{D82E882A-C415-422E-8FC3-DCCF353F3DE2}" type="presParOf" srcId="{CBE48369-A0D3-40C5-9194-626B4CB41823}" destId="{EFB95F31-7B9B-414F-8F9F-E134C3FD098F}" srcOrd="1" destOrd="0" presId="urn:microsoft.com/office/officeart/2005/8/layout/vList4#2"/>
    <dgm:cxn modelId="{18229E43-A922-4F6C-8B6F-40D767180176}" type="presParOf" srcId="{CBE48369-A0D3-40C5-9194-626B4CB41823}" destId="{0F08B8C5-B1DE-45EB-B05E-ED1A4F44A80A}" srcOrd="2" destOrd="0" presId="urn:microsoft.com/office/officeart/2005/8/layout/vList4#2"/>
    <dgm:cxn modelId="{DE9EA8DE-AA5F-429E-AECD-ACC61C6A6FA9}" type="presParOf" srcId="{D75E9D0C-E60C-4D87-8DA3-8D09B1B42560}" destId="{6D5F1E76-ACE8-40BD-A3CC-848EDA90E2E5}" srcOrd="7" destOrd="0" presId="urn:microsoft.com/office/officeart/2005/8/layout/vList4#2"/>
    <dgm:cxn modelId="{7B43F3F1-89D1-44E3-872A-06B11FF570E6}" type="presParOf" srcId="{D75E9D0C-E60C-4D87-8DA3-8D09B1B42560}" destId="{417017F6-3FFA-4A50-B5B4-679935571CC8}" srcOrd="8" destOrd="0" presId="urn:microsoft.com/office/officeart/2005/8/layout/vList4#2"/>
    <dgm:cxn modelId="{68AB06DA-6F11-4874-9E83-9F8BF37F2C71}" type="presParOf" srcId="{417017F6-3FFA-4A50-B5B4-679935571CC8}" destId="{29057805-15AE-4D77-99D6-8D0F4B3FB33F}" srcOrd="0" destOrd="0" presId="urn:microsoft.com/office/officeart/2005/8/layout/vList4#2"/>
    <dgm:cxn modelId="{4C2610CB-9B8C-48E2-B7DC-3827EF687BCD}" type="presParOf" srcId="{417017F6-3FFA-4A50-B5B4-679935571CC8}" destId="{97BB8A48-E503-4CF8-AC7E-6F4DBB5AD98D}" srcOrd="1" destOrd="0" presId="urn:microsoft.com/office/officeart/2005/8/layout/vList4#2"/>
    <dgm:cxn modelId="{5971FF26-60FA-434B-B413-BB8ACADAE89E}" type="presParOf" srcId="{417017F6-3FFA-4A50-B5B4-679935571CC8}" destId="{D5B3E49D-C37E-4FEB-88E6-4EE4B479D2F0}" srcOrd="2" destOrd="0" presId="urn:microsoft.com/office/officeart/2005/8/layout/vList4#2"/>
    <dgm:cxn modelId="{585251A2-8C89-4842-95FE-ACB2AAF5DDC7}" type="presParOf" srcId="{D75E9D0C-E60C-4D87-8DA3-8D09B1B42560}" destId="{836DEFBF-4F4A-4978-AD06-CE334D0A3909}" srcOrd="9" destOrd="0" presId="urn:microsoft.com/office/officeart/2005/8/layout/vList4#2"/>
    <dgm:cxn modelId="{56799631-12D6-4A47-A17D-C9087393C276}" type="presParOf" srcId="{D75E9D0C-E60C-4D87-8DA3-8D09B1B42560}" destId="{A647513E-A225-4087-BC01-B248E8F39AEF}" srcOrd="10" destOrd="0" presId="urn:microsoft.com/office/officeart/2005/8/layout/vList4#2"/>
    <dgm:cxn modelId="{B18F0B18-E9B7-4FF0-8B73-05FC881B7D28}" type="presParOf" srcId="{A647513E-A225-4087-BC01-B248E8F39AEF}" destId="{31326236-A9D4-44F0-9F5A-A2D7BA01A616}" srcOrd="0" destOrd="0" presId="urn:microsoft.com/office/officeart/2005/8/layout/vList4#2"/>
    <dgm:cxn modelId="{BD393F85-C9F5-4A85-8423-01F27AEED337}" type="presParOf" srcId="{A647513E-A225-4087-BC01-B248E8F39AEF}" destId="{258AAE68-54A7-41DD-A90A-01E5445D9626}" srcOrd="1" destOrd="0" presId="urn:microsoft.com/office/officeart/2005/8/layout/vList4#2"/>
    <dgm:cxn modelId="{5049496E-DE85-407C-91EB-39E297E08E8B}" type="presParOf" srcId="{A647513E-A225-4087-BC01-B248E8F39AEF}" destId="{74BF133A-1737-4838-9547-49DDFA5B70CB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D82E76-AB63-4629-BD1E-D4FD8E88ACE5}" type="doc">
      <dgm:prSet loTypeId="urn:microsoft.com/office/officeart/2005/8/layout/vList4#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CCD2930-D6DE-4502-AF8B-598AAFA83AF5}">
      <dgm:prSet phldrT="[Текст]" custT="1"/>
      <dgm:spPr/>
      <dgm:t>
        <a:bodyPr/>
        <a:lstStyle/>
        <a:p>
          <a:r>
            <a:rPr lang="ru-RU" sz="1000" dirty="0" smtClean="0"/>
            <a:t>Реализация мероприятий (внедрение улучшений)</a:t>
          </a:r>
          <a:endParaRPr lang="ru-RU" sz="1000" dirty="0"/>
        </a:p>
      </dgm:t>
    </dgm:pt>
    <dgm:pt modelId="{E4D46505-E984-4ECA-A57B-71087632DA21}" type="parTrans" cxnId="{8ED98C6F-A6B1-4420-A3A1-E038A701862C}">
      <dgm:prSet/>
      <dgm:spPr/>
      <dgm:t>
        <a:bodyPr/>
        <a:lstStyle/>
        <a:p>
          <a:endParaRPr lang="ru-RU"/>
        </a:p>
      </dgm:t>
    </dgm:pt>
    <dgm:pt modelId="{FAFE1213-B351-4F59-8A4B-951ED06302F4}" type="sibTrans" cxnId="{8ED98C6F-A6B1-4420-A3A1-E038A701862C}">
      <dgm:prSet/>
      <dgm:spPr/>
      <dgm:t>
        <a:bodyPr/>
        <a:lstStyle/>
        <a:p>
          <a:endParaRPr lang="ru-RU"/>
        </a:p>
      </dgm:t>
    </dgm:pt>
    <dgm:pt modelId="{D75E9D0C-E60C-4D87-8DA3-8D09B1B42560}" type="pres">
      <dgm:prSet presAssocID="{A6D82E76-AB63-4629-BD1E-D4FD8E88ACE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0C64D-C810-4B43-B7ED-FE63C0FC5618}" type="pres">
      <dgm:prSet presAssocID="{6CCD2930-D6DE-4502-AF8B-598AAFA83AF5}" presName="comp" presStyleCnt="0"/>
      <dgm:spPr/>
    </dgm:pt>
    <dgm:pt modelId="{C773EF67-8A8E-4302-A446-B6B906DA1126}" type="pres">
      <dgm:prSet presAssocID="{6CCD2930-D6DE-4502-AF8B-598AAFA83AF5}" presName="box" presStyleLbl="node1" presStyleIdx="0" presStyleCnt="1"/>
      <dgm:spPr/>
      <dgm:t>
        <a:bodyPr/>
        <a:lstStyle/>
        <a:p>
          <a:endParaRPr lang="ru-RU"/>
        </a:p>
      </dgm:t>
    </dgm:pt>
    <dgm:pt modelId="{E59AA156-BD00-4A83-95A6-549FA8AE4DFA}" type="pres">
      <dgm:prSet presAssocID="{6CCD2930-D6DE-4502-AF8B-598AAFA83AF5}" presName="img" presStyleLbl="fgImgPlace1" presStyleIdx="0" presStyleCnt="1"/>
      <dgm:spPr/>
    </dgm:pt>
    <dgm:pt modelId="{E1707EE6-6F09-4DDA-9058-D285292D9DD6}" type="pres">
      <dgm:prSet presAssocID="{6CCD2930-D6DE-4502-AF8B-598AAFA83AF5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CE1E65-CBB3-40CC-A0DD-B89FD23BFD06}" type="presOf" srcId="{6CCD2930-D6DE-4502-AF8B-598AAFA83AF5}" destId="{C773EF67-8A8E-4302-A446-B6B906DA1126}" srcOrd="0" destOrd="0" presId="urn:microsoft.com/office/officeart/2005/8/layout/vList4#3"/>
    <dgm:cxn modelId="{6FFE3EFA-F30E-45B5-AEED-CB84B8CDE4F5}" type="presOf" srcId="{6CCD2930-D6DE-4502-AF8B-598AAFA83AF5}" destId="{E1707EE6-6F09-4DDA-9058-D285292D9DD6}" srcOrd="1" destOrd="0" presId="urn:microsoft.com/office/officeart/2005/8/layout/vList4#3"/>
    <dgm:cxn modelId="{8ED98C6F-A6B1-4420-A3A1-E038A701862C}" srcId="{A6D82E76-AB63-4629-BD1E-D4FD8E88ACE5}" destId="{6CCD2930-D6DE-4502-AF8B-598AAFA83AF5}" srcOrd="0" destOrd="0" parTransId="{E4D46505-E984-4ECA-A57B-71087632DA21}" sibTransId="{FAFE1213-B351-4F59-8A4B-951ED06302F4}"/>
    <dgm:cxn modelId="{52999A56-CF60-4C0D-AAE1-D3A48A3FE6A5}" type="presOf" srcId="{A6D82E76-AB63-4629-BD1E-D4FD8E88ACE5}" destId="{D75E9D0C-E60C-4D87-8DA3-8D09B1B42560}" srcOrd="0" destOrd="0" presId="urn:microsoft.com/office/officeart/2005/8/layout/vList4#3"/>
    <dgm:cxn modelId="{9691341F-D099-44F4-9A28-E0BF518D567A}" type="presParOf" srcId="{D75E9D0C-E60C-4D87-8DA3-8D09B1B42560}" destId="{F7C0C64D-C810-4B43-B7ED-FE63C0FC5618}" srcOrd="0" destOrd="0" presId="urn:microsoft.com/office/officeart/2005/8/layout/vList4#3"/>
    <dgm:cxn modelId="{0EE1FFC9-041A-4993-BBC9-4847A86FE5C9}" type="presParOf" srcId="{F7C0C64D-C810-4B43-B7ED-FE63C0FC5618}" destId="{C773EF67-8A8E-4302-A446-B6B906DA1126}" srcOrd="0" destOrd="0" presId="urn:microsoft.com/office/officeart/2005/8/layout/vList4#3"/>
    <dgm:cxn modelId="{7B418EE2-4DE2-4D3A-A9DB-1A92269F070A}" type="presParOf" srcId="{F7C0C64D-C810-4B43-B7ED-FE63C0FC5618}" destId="{E59AA156-BD00-4A83-95A6-549FA8AE4DFA}" srcOrd="1" destOrd="0" presId="urn:microsoft.com/office/officeart/2005/8/layout/vList4#3"/>
    <dgm:cxn modelId="{4B497B2F-87C8-4CE5-865C-E20121E3A248}" type="presParOf" srcId="{F7C0C64D-C810-4B43-B7ED-FE63C0FC5618}" destId="{E1707EE6-6F09-4DDA-9058-D285292D9DD6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D82E76-AB63-4629-BD1E-D4FD8E88ACE5}" type="doc">
      <dgm:prSet loTypeId="urn:microsoft.com/office/officeart/2005/8/layout/vList4#4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6CCD2930-D6DE-4502-AF8B-598AAFA83AF5}">
      <dgm:prSet phldrT="[Текст]" custT="1"/>
      <dgm:spPr/>
      <dgm:t>
        <a:bodyPr/>
        <a:lstStyle/>
        <a:p>
          <a:r>
            <a:rPr lang="ru-RU" sz="1000" dirty="0" smtClean="0"/>
            <a:t>Мониторинг устойчивости внедренных улучшений</a:t>
          </a:r>
          <a:endParaRPr lang="ru-RU" sz="1000" dirty="0"/>
        </a:p>
      </dgm:t>
    </dgm:pt>
    <dgm:pt modelId="{E4D46505-E984-4ECA-A57B-71087632DA21}" type="parTrans" cxnId="{8ED98C6F-A6B1-4420-A3A1-E038A701862C}">
      <dgm:prSet/>
      <dgm:spPr/>
      <dgm:t>
        <a:bodyPr/>
        <a:lstStyle/>
        <a:p>
          <a:endParaRPr lang="ru-RU"/>
        </a:p>
      </dgm:t>
    </dgm:pt>
    <dgm:pt modelId="{FAFE1213-B351-4F59-8A4B-951ED06302F4}" type="sibTrans" cxnId="{8ED98C6F-A6B1-4420-A3A1-E038A701862C}">
      <dgm:prSet/>
      <dgm:spPr/>
      <dgm:t>
        <a:bodyPr/>
        <a:lstStyle/>
        <a:p>
          <a:endParaRPr lang="ru-RU"/>
        </a:p>
      </dgm:t>
    </dgm:pt>
    <dgm:pt modelId="{56110346-0F15-41CF-83D6-0E7EF397F2CB}">
      <dgm:prSet phldrT="[Текст]" custT="1"/>
      <dgm:spPr/>
      <dgm:t>
        <a:bodyPr/>
        <a:lstStyle/>
        <a:p>
          <a:r>
            <a:rPr lang="ru-RU" sz="1000" dirty="0" smtClean="0"/>
            <a:t>Стандартизация процесса. Подготовка презентации по завершенному проекту</a:t>
          </a:r>
          <a:endParaRPr lang="ru-RU" sz="1000" dirty="0"/>
        </a:p>
      </dgm:t>
    </dgm:pt>
    <dgm:pt modelId="{C19C838B-4A41-4A58-AC95-6B6C1DC453F9}" type="parTrans" cxnId="{1DBC4AC7-3099-4494-94E4-98B3E116709C}">
      <dgm:prSet/>
      <dgm:spPr/>
      <dgm:t>
        <a:bodyPr/>
        <a:lstStyle/>
        <a:p>
          <a:endParaRPr lang="ru-RU"/>
        </a:p>
      </dgm:t>
    </dgm:pt>
    <dgm:pt modelId="{627C2FC8-4A22-4A31-963A-AB824E1F09AB}" type="sibTrans" cxnId="{1DBC4AC7-3099-4494-94E4-98B3E116709C}">
      <dgm:prSet/>
      <dgm:spPr/>
      <dgm:t>
        <a:bodyPr/>
        <a:lstStyle/>
        <a:p>
          <a:endParaRPr lang="ru-RU"/>
        </a:p>
      </dgm:t>
    </dgm:pt>
    <dgm:pt modelId="{815FD2B8-B8D2-4D6A-A08F-91B8EB43B7AC}">
      <dgm:prSet custT="1"/>
      <dgm:spPr/>
      <dgm:t>
        <a:bodyPr/>
        <a:lstStyle/>
        <a:p>
          <a:r>
            <a:rPr lang="ru-RU" sz="1000" dirty="0" smtClean="0"/>
            <a:t>Доклад о результатах</a:t>
          </a:r>
          <a:endParaRPr lang="ru-RU" sz="1000" dirty="0"/>
        </a:p>
      </dgm:t>
    </dgm:pt>
    <dgm:pt modelId="{AC2104B7-E071-4E2C-9B4B-86A73DFF9794}" type="parTrans" cxnId="{265B9171-813F-4F3F-B888-981C9D4F9579}">
      <dgm:prSet/>
      <dgm:spPr/>
      <dgm:t>
        <a:bodyPr/>
        <a:lstStyle/>
        <a:p>
          <a:endParaRPr lang="ru-RU"/>
        </a:p>
      </dgm:t>
    </dgm:pt>
    <dgm:pt modelId="{56C90C69-740E-4083-8549-A7704DBD8EEC}" type="sibTrans" cxnId="{265B9171-813F-4F3F-B888-981C9D4F9579}">
      <dgm:prSet/>
      <dgm:spPr/>
      <dgm:t>
        <a:bodyPr/>
        <a:lstStyle/>
        <a:p>
          <a:endParaRPr lang="ru-RU"/>
        </a:p>
      </dgm:t>
    </dgm:pt>
    <dgm:pt modelId="{D75E9D0C-E60C-4D87-8DA3-8D09B1B42560}" type="pres">
      <dgm:prSet presAssocID="{A6D82E76-AB63-4629-BD1E-D4FD8E88ACE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0C64D-C810-4B43-B7ED-FE63C0FC5618}" type="pres">
      <dgm:prSet presAssocID="{6CCD2930-D6DE-4502-AF8B-598AAFA83AF5}" presName="comp" presStyleCnt="0"/>
      <dgm:spPr/>
    </dgm:pt>
    <dgm:pt modelId="{C773EF67-8A8E-4302-A446-B6B906DA1126}" type="pres">
      <dgm:prSet presAssocID="{6CCD2930-D6DE-4502-AF8B-598AAFA83AF5}" presName="box" presStyleLbl="node1" presStyleIdx="0" presStyleCnt="3" custLinFactNeighborX="-1000" custLinFactNeighborY="0"/>
      <dgm:spPr/>
      <dgm:t>
        <a:bodyPr/>
        <a:lstStyle/>
        <a:p>
          <a:endParaRPr lang="ru-RU"/>
        </a:p>
      </dgm:t>
    </dgm:pt>
    <dgm:pt modelId="{E59AA156-BD00-4A83-95A6-549FA8AE4DFA}" type="pres">
      <dgm:prSet presAssocID="{6CCD2930-D6DE-4502-AF8B-598AAFA83AF5}" presName="img" presStyleLbl="fgImgPlace1" presStyleIdx="0" presStyleCnt="3"/>
      <dgm:spPr/>
    </dgm:pt>
    <dgm:pt modelId="{E1707EE6-6F09-4DDA-9058-D285292D9DD6}" type="pres">
      <dgm:prSet presAssocID="{6CCD2930-D6DE-4502-AF8B-598AAFA83AF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7ED53-7497-481A-B19A-77E4CA9DFAE1}" type="pres">
      <dgm:prSet presAssocID="{FAFE1213-B351-4F59-8A4B-951ED06302F4}" presName="spacer" presStyleCnt="0"/>
      <dgm:spPr/>
    </dgm:pt>
    <dgm:pt modelId="{186E2FF0-E8AD-4013-BD23-B522E3ADE6D0}" type="pres">
      <dgm:prSet presAssocID="{56110346-0F15-41CF-83D6-0E7EF397F2CB}" presName="comp" presStyleCnt="0"/>
      <dgm:spPr/>
    </dgm:pt>
    <dgm:pt modelId="{BF98437A-9E4A-4A40-BC85-31F7A2F2317A}" type="pres">
      <dgm:prSet presAssocID="{56110346-0F15-41CF-83D6-0E7EF397F2CB}" presName="box" presStyleLbl="node1" presStyleIdx="1" presStyleCnt="3"/>
      <dgm:spPr/>
      <dgm:t>
        <a:bodyPr/>
        <a:lstStyle/>
        <a:p>
          <a:endParaRPr lang="ru-RU"/>
        </a:p>
      </dgm:t>
    </dgm:pt>
    <dgm:pt modelId="{0A35CB18-AC0E-4F68-927D-40DA1DC63121}" type="pres">
      <dgm:prSet presAssocID="{56110346-0F15-41CF-83D6-0E7EF397F2CB}" presName="img" presStyleLbl="fgImgPlace1" presStyleIdx="1" presStyleCnt="3"/>
      <dgm:spPr/>
    </dgm:pt>
    <dgm:pt modelId="{1E84E272-06E2-46B2-93C2-19B126D740A1}" type="pres">
      <dgm:prSet presAssocID="{56110346-0F15-41CF-83D6-0E7EF397F2C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29728-11A6-426F-95F7-1E38E2C80F27}" type="pres">
      <dgm:prSet presAssocID="{627C2FC8-4A22-4A31-963A-AB824E1F09AB}" presName="spacer" presStyleCnt="0"/>
      <dgm:spPr/>
    </dgm:pt>
    <dgm:pt modelId="{CBE48369-A0D3-40C5-9194-626B4CB41823}" type="pres">
      <dgm:prSet presAssocID="{815FD2B8-B8D2-4D6A-A08F-91B8EB43B7AC}" presName="comp" presStyleCnt="0"/>
      <dgm:spPr/>
    </dgm:pt>
    <dgm:pt modelId="{217707B1-2A67-4BA0-89D1-751DA8B6D7F0}" type="pres">
      <dgm:prSet presAssocID="{815FD2B8-B8D2-4D6A-A08F-91B8EB43B7AC}" presName="box" presStyleLbl="node1" presStyleIdx="2" presStyleCnt="3"/>
      <dgm:spPr/>
      <dgm:t>
        <a:bodyPr/>
        <a:lstStyle/>
        <a:p>
          <a:endParaRPr lang="ru-RU"/>
        </a:p>
      </dgm:t>
    </dgm:pt>
    <dgm:pt modelId="{EFB95F31-7B9B-414F-8F9F-E134C3FD098F}" type="pres">
      <dgm:prSet presAssocID="{815FD2B8-B8D2-4D6A-A08F-91B8EB43B7AC}" presName="img" presStyleLbl="fgImgPlace1" presStyleIdx="2" presStyleCnt="3"/>
      <dgm:spPr/>
    </dgm:pt>
    <dgm:pt modelId="{0F08B8C5-B1DE-45EB-B05E-ED1A4F44A80A}" type="pres">
      <dgm:prSet presAssocID="{815FD2B8-B8D2-4D6A-A08F-91B8EB43B7A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1E4E5A-4F46-4941-9A33-7F1B43AF18B3}" type="presOf" srcId="{815FD2B8-B8D2-4D6A-A08F-91B8EB43B7AC}" destId="{0F08B8C5-B1DE-45EB-B05E-ED1A4F44A80A}" srcOrd="1" destOrd="0" presId="urn:microsoft.com/office/officeart/2005/8/layout/vList4#4"/>
    <dgm:cxn modelId="{880EE7B3-6FCD-42E8-86DC-70E8E8B98104}" type="presOf" srcId="{56110346-0F15-41CF-83D6-0E7EF397F2CB}" destId="{BF98437A-9E4A-4A40-BC85-31F7A2F2317A}" srcOrd="0" destOrd="0" presId="urn:microsoft.com/office/officeart/2005/8/layout/vList4#4"/>
    <dgm:cxn modelId="{265B9171-813F-4F3F-B888-981C9D4F9579}" srcId="{A6D82E76-AB63-4629-BD1E-D4FD8E88ACE5}" destId="{815FD2B8-B8D2-4D6A-A08F-91B8EB43B7AC}" srcOrd="2" destOrd="0" parTransId="{AC2104B7-E071-4E2C-9B4B-86A73DFF9794}" sibTransId="{56C90C69-740E-4083-8549-A7704DBD8EEC}"/>
    <dgm:cxn modelId="{35CE1E65-CBB3-40CC-A0DD-B89FD23BFD06}" type="presOf" srcId="{6CCD2930-D6DE-4502-AF8B-598AAFA83AF5}" destId="{C773EF67-8A8E-4302-A446-B6B906DA1126}" srcOrd="0" destOrd="0" presId="urn:microsoft.com/office/officeart/2005/8/layout/vList4#4"/>
    <dgm:cxn modelId="{6FFE3EFA-F30E-45B5-AEED-CB84B8CDE4F5}" type="presOf" srcId="{6CCD2930-D6DE-4502-AF8B-598AAFA83AF5}" destId="{E1707EE6-6F09-4DDA-9058-D285292D9DD6}" srcOrd="1" destOrd="0" presId="urn:microsoft.com/office/officeart/2005/8/layout/vList4#4"/>
    <dgm:cxn modelId="{8ED98C6F-A6B1-4420-A3A1-E038A701862C}" srcId="{A6D82E76-AB63-4629-BD1E-D4FD8E88ACE5}" destId="{6CCD2930-D6DE-4502-AF8B-598AAFA83AF5}" srcOrd="0" destOrd="0" parTransId="{E4D46505-E984-4ECA-A57B-71087632DA21}" sibTransId="{FAFE1213-B351-4F59-8A4B-951ED06302F4}"/>
    <dgm:cxn modelId="{F7916869-6A66-4C52-95A4-3F1E39FA2956}" type="presOf" srcId="{815FD2B8-B8D2-4D6A-A08F-91B8EB43B7AC}" destId="{217707B1-2A67-4BA0-89D1-751DA8B6D7F0}" srcOrd="0" destOrd="0" presId="urn:microsoft.com/office/officeart/2005/8/layout/vList4#4"/>
    <dgm:cxn modelId="{25E97FF5-B2EA-40EA-8ACC-27115C761FD8}" type="presOf" srcId="{56110346-0F15-41CF-83D6-0E7EF397F2CB}" destId="{1E84E272-06E2-46B2-93C2-19B126D740A1}" srcOrd="1" destOrd="0" presId="urn:microsoft.com/office/officeart/2005/8/layout/vList4#4"/>
    <dgm:cxn modelId="{1DBC4AC7-3099-4494-94E4-98B3E116709C}" srcId="{A6D82E76-AB63-4629-BD1E-D4FD8E88ACE5}" destId="{56110346-0F15-41CF-83D6-0E7EF397F2CB}" srcOrd="1" destOrd="0" parTransId="{C19C838B-4A41-4A58-AC95-6B6C1DC453F9}" sibTransId="{627C2FC8-4A22-4A31-963A-AB824E1F09AB}"/>
    <dgm:cxn modelId="{52999A56-CF60-4C0D-AAE1-D3A48A3FE6A5}" type="presOf" srcId="{A6D82E76-AB63-4629-BD1E-D4FD8E88ACE5}" destId="{D75E9D0C-E60C-4D87-8DA3-8D09B1B42560}" srcOrd="0" destOrd="0" presId="urn:microsoft.com/office/officeart/2005/8/layout/vList4#4"/>
    <dgm:cxn modelId="{9691341F-D099-44F4-9A28-E0BF518D567A}" type="presParOf" srcId="{D75E9D0C-E60C-4D87-8DA3-8D09B1B42560}" destId="{F7C0C64D-C810-4B43-B7ED-FE63C0FC5618}" srcOrd="0" destOrd="0" presId="urn:microsoft.com/office/officeart/2005/8/layout/vList4#4"/>
    <dgm:cxn modelId="{0EE1FFC9-041A-4993-BBC9-4847A86FE5C9}" type="presParOf" srcId="{F7C0C64D-C810-4B43-B7ED-FE63C0FC5618}" destId="{C773EF67-8A8E-4302-A446-B6B906DA1126}" srcOrd="0" destOrd="0" presId="urn:microsoft.com/office/officeart/2005/8/layout/vList4#4"/>
    <dgm:cxn modelId="{7B418EE2-4DE2-4D3A-A9DB-1A92269F070A}" type="presParOf" srcId="{F7C0C64D-C810-4B43-B7ED-FE63C0FC5618}" destId="{E59AA156-BD00-4A83-95A6-549FA8AE4DFA}" srcOrd="1" destOrd="0" presId="urn:microsoft.com/office/officeart/2005/8/layout/vList4#4"/>
    <dgm:cxn modelId="{4B497B2F-87C8-4CE5-865C-E20121E3A248}" type="presParOf" srcId="{F7C0C64D-C810-4B43-B7ED-FE63C0FC5618}" destId="{E1707EE6-6F09-4DDA-9058-D285292D9DD6}" srcOrd="2" destOrd="0" presId="urn:microsoft.com/office/officeart/2005/8/layout/vList4#4"/>
    <dgm:cxn modelId="{E2B8A4BA-AA02-454D-A213-9224B0D41E24}" type="presParOf" srcId="{D75E9D0C-E60C-4D87-8DA3-8D09B1B42560}" destId="{E697ED53-7497-481A-B19A-77E4CA9DFAE1}" srcOrd="1" destOrd="0" presId="urn:microsoft.com/office/officeart/2005/8/layout/vList4#4"/>
    <dgm:cxn modelId="{7A8A70A5-E744-4C20-9DF7-3A8F185F8B20}" type="presParOf" srcId="{D75E9D0C-E60C-4D87-8DA3-8D09B1B42560}" destId="{186E2FF0-E8AD-4013-BD23-B522E3ADE6D0}" srcOrd="2" destOrd="0" presId="urn:microsoft.com/office/officeart/2005/8/layout/vList4#4"/>
    <dgm:cxn modelId="{A77BB227-07DE-4DBC-8165-1D21ACF6A6CD}" type="presParOf" srcId="{186E2FF0-E8AD-4013-BD23-B522E3ADE6D0}" destId="{BF98437A-9E4A-4A40-BC85-31F7A2F2317A}" srcOrd="0" destOrd="0" presId="urn:microsoft.com/office/officeart/2005/8/layout/vList4#4"/>
    <dgm:cxn modelId="{0393E5EA-0DA5-476A-AA6B-536F8FA324E2}" type="presParOf" srcId="{186E2FF0-E8AD-4013-BD23-B522E3ADE6D0}" destId="{0A35CB18-AC0E-4F68-927D-40DA1DC63121}" srcOrd="1" destOrd="0" presId="urn:microsoft.com/office/officeart/2005/8/layout/vList4#4"/>
    <dgm:cxn modelId="{D68B6456-4AB2-4972-8394-FE14C0360A8D}" type="presParOf" srcId="{186E2FF0-E8AD-4013-BD23-B522E3ADE6D0}" destId="{1E84E272-06E2-46B2-93C2-19B126D740A1}" srcOrd="2" destOrd="0" presId="urn:microsoft.com/office/officeart/2005/8/layout/vList4#4"/>
    <dgm:cxn modelId="{99193AEA-51B5-41F3-A18F-51C642DD4B48}" type="presParOf" srcId="{D75E9D0C-E60C-4D87-8DA3-8D09B1B42560}" destId="{C8A29728-11A6-426F-95F7-1E38E2C80F27}" srcOrd="3" destOrd="0" presId="urn:microsoft.com/office/officeart/2005/8/layout/vList4#4"/>
    <dgm:cxn modelId="{CC8101C0-046C-4585-897E-94510223BEC5}" type="presParOf" srcId="{D75E9D0C-E60C-4D87-8DA3-8D09B1B42560}" destId="{CBE48369-A0D3-40C5-9194-626B4CB41823}" srcOrd="4" destOrd="0" presId="urn:microsoft.com/office/officeart/2005/8/layout/vList4#4"/>
    <dgm:cxn modelId="{01984C4C-A4B2-4E0F-B7F7-165C71CD2B7F}" type="presParOf" srcId="{CBE48369-A0D3-40C5-9194-626B4CB41823}" destId="{217707B1-2A67-4BA0-89D1-751DA8B6D7F0}" srcOrd="0" destOrd="0" presId="urn:microsoft.com/office/officeart/2005/8/layout/vList4#4"/>
    <dgm:cxn modelId="{D82E882A-C415-422E-8FC3-DCCF353F3DE2}" type="presParOf" srcId="{CBE48369-A0D3-40C5-9194-626B4CB41823}" destId="{EFB95F31-7B9B-414F-8F9F-E134C3FD098F}" srcOrd="1" destOrd="0" presId="urn:microsoft.com/office/officeart/2005/8/layout/vList4#4"/>
    <dgm:cxn modelId="{18229E43-A922-4F6C-8B6F-40D767180176}" type="presParOf" srcId="{CBE48369-A0D3-40C5-9194-626B4CB41823}" destId="{0F08B8C5-B1DE-45EB-B05E-ED1A4F44A80A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0FFE05-22FC-4E21-9B61-56267926C406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06812C4-6929-40DE-942F-33E88D1C995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/>
            <a:t>Данильченко</a:t>
          </a:r>
        </a:p>
        <a:p>
          <a:pPr>
            <a:spcAft>
              <a:spcPts val="0"/>
            </a:spcAft>
          </a:pPr>
          <a:r>
            <a:rPr lang="ru-RU" sz="1400" b="1" dirty="0" smtClean="0"/>
            <a:t>Олег</a:t>
          </a:r>
        </a:p>
        <a:p>
          <a:pPr>
            <a:spcAft>
              <a:spcPts val="0"/>
            </a:spcAft>
          </a:pPr>
          <a:r>
            <a:rPr lang="ru-RU" sz="1400" b="1" dirty="0" smtClean="0"/>
            <a:t>Олегович</a:t>
          </a:r>
          <a:endParaRPr lang="ru-RU" sz="1400" b="1" dirty="0"/>
        </a:p>
      </dgm:t>
    </dgm:pt>
    <dgm:pt modelId="{4909CD65-25A5-4B5E-A173-9DF06B27E984}" type="parTrans" cxnId="{9445CCBA-F383-4071-BE71-068CF1D2BF38}">
      <dgm:prSet/>
      <dgm:spPr/>
      <dgm:t>
        <a:bodyPr/>
        <a:lstStyle/>
        <a:p>
          <a:endParaRPr lang="ru-RU"/>
        </a:p>
      </dgm:t>
    </dgm:pt>
    <dgm:pt modelId="{40F6CB4D-6981-425C-852C-2AD3B0D4D2E5}" type="sibTrans" cxnId="{9445CCBA-F383-4071-BE71-068CF1D2BF38}">
      <dgm:prSet/>
      <dgm:spPr/>
      <dgm:t>
        <a:bodyPr/>
        <a:lstStyle/>
        <a:p>
          <a:endParaRPr lang="ru-RU"/>
        </a:p>
      </dgm:t>
    </dgm:pt>
    <dgm:pt modelId="{CEE94059-76BC-4658-8F1D-87C5AC5399E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100" dirty="0" smtClean="0"/>
            <a:t>Начальник сектора </a:t>
          </a:r>
          <a:r>
            <a:rPr lang="ru-RU" sz="1100" dirty="0" err="1" smtClean="0"/>
            <a:t>ФКСиТ</a:t>
          </a:r>
          <a:r>
            <a:rPr lang="ru-RU" sz="1100" dirty="0" smtClean="0"/>
            <a:t> Отдела культуры и спорта Администрации </a:t>
          </a:r>
        </a:p>
        <a:p>
          <a:pPr>
            <a:spcAft>
              <a:spcPts val="0"/>
            </a:spcAft>
          </a:pPr>
          <a:r>
            <a:rPr lang="ru-RU" sz="1100" dirty="0" smtClean="0"/>
            <a:t>г. Новошахтинска</a:t>
          </a:r>
          <a:endParaRPr lang="ru-RU" sz="1100" dirty="0"/>
        </a:p>
      </dgm:t>
    </dgm:pt>
    <dgm:pt modelId="{2EA41A1F-7B16-4F37-80A2-CD57A1F5D4D3}" type="parTrans" cxnId="{43033460-95AF-45BD-96A8-D66B2527AD37}">
      <dgm:prSet/>
      <dgm:spPr/>
      <dgm:t>
        <a:bodyPr/>
        <a:lstStyle/>
        <a:p>
          <a:endParaRPr lang="ru-RU"/>
        </a:p>
      </dgm:t>
    </dgm:pt>
    <dgm:pt modelId="{CE752603-B32B-4754-8D93-F7270E6C280A}" type="sibTrans" cxnId="{43033460-95AF-45BD-96A8-D66B2527AD37}">
      <dgm:prSet/>
      <dgm:spPr/>
      <dgm:t>
        <a:bodyPr/>
        <a:lstStyle/>
        <a:p>
          <a:endParaRPr lang="ru-RU"/>
        </a:p>
      </dgm:t>
    </dgm:pt>
    <dgm:pt modelId="{145BD7C4-2CAE-4BC9-AD71-C6F622D2E36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/>
            <a:t>Сидорова </a:t>
          </a:r>
          <a:br>
            <a:rPr lang="ru-RU" sz="1400" b="1" dirty="0" smtClean="0"/>
          </a:br>
          <a:r>
            <a:rPr lang="ru-RU" sz="1400" b="1" dirty="0" smtClean="0"/>
            <a:t>Юлия</a:t>
          </a:r>
        </a:p>
        <a:p>
          <a:pPr>
            <a:spcAft>
              <a:spcPts val="0"/>
            </a:spcAft>
          </a:pPr>
          <a:r>
            <a:rPr lang="ru-RU" sz="1400" b="1" dirty="0" smtClean="0"/>
            <a:t>Александровна</a:t>
          </a:r>
          <a:endParaRPr lang="ru-RU" sz="1400" b="1" dirty="0"/>
        </a:p>
      </dgm:t>
    </dgm:pt>
    <dgm:pt modelId="{BFDCA3FB-2223-4B63-8D96-79CBC9AB6329}" type="parTrans" cxnId="{F226360F-4EED-4614-A931-6DC55929BCF6}">
      <dgm:prSet/>
      <dgm:spPr/>
      <dgm:t>
        <a:bodyPr/>
        <a:lstStyle/>
        <a:p>
          <a:endParaRPr lang="ru-RU"/>
        </a:p>
      </dgm:t>
    </dgm:pt>
    <dgm:pt modelId="{8634D346-977D-4FAD-98D3-514341D76827}" type="sibTrans" cxnId="{F226360F-4EED-4614-A931-6DC55929BCF6}">
      <dgm:prSet/>
      <dgm:spPr/>
      <dgm:t>
        <a:bodyPr/>
        <a:lstStyle/>
        <a:p>
          <a:endParaRPr lang="ru-RU"/>
        </a:p>
      </dgm:t>
    </dgm:pt>
    <dgm:pt modelId="{C8538C8E-714B-44BA-97B2-519F3366EE52}">
      <dgm:prSet phldrT="[Текст]" custT="1"/>
      <dgm:spPr/>
      <dgm:t>
        <a:bodyPr/>
        <a:lstStyle/>
        <a:p>
          <a:r>
            <a:rPr lang="ru-RU" sz="1100" dirty="0" smtClean="0"/>
            <a:t>Заместитель директора МБУ «Стадион Западный» – руководитель Центра тестирования ГТО</a:t>
          </a:r>
          <a:endParaRPr lang="ru-RU" sz="1100" dirty="0"/>
        </a:p>
      </dgm:t>
    </dgm:pt>
    <dgm:pt modelId="{3AF325CB-861A-4939-B4EE-CD6FAB0A67EE}" type="parTrans" cxnId="{EA428864-397D-4EB7-B917-003F00A41EF4}">
      <dgm:prSet/>
      <dgm:spPr/>
      <dgm:t>
        <a:bodyPr/>
        <a:lstStyle/>
        <a:p>
          <a:endParaRPr lang="ru-RU"/>
        </a:p>
      </dgm:t>
    </dgm:pt>
    <dgm:pt modelId="{71AE60CA-5143-41C6-9775-52AED49A3290}" type="sibTrans" cxnId="{EA428864-397D-4EB7-B917-003F00A41EF4}">
      <dgm:prSet/>
      <dgm:spPr/>
      <dgm:t>
        <a:bodyPr/>
        <a:lstStyle/>
        <a:p>
          <a:endParaRPr lang="ru-RU"/>
        </a:p>
      </dgm:t>
    </dgm:pt>
    <dgm:pt modelId="{451BDCBB-906B-45F1-8615-C24EB697A93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/>
            <a:t>Даниленко </a:t>
          </a:r>
        </a:p>
        <a:p>
          <a:pPr>
            <a:spcAft>
              <a:spcPts val="0"/>
            </a:spcAft>
          </a:pPr>
          <a:r>
            <a:rPr lang="ru-RU" sz="1400" b="1" dirty="0" smtClean="0"/>
            <a:t>Анна</a:t>
          </a:r>
        </a:p>
        <a:p>
          <a:pPr>
            <a:spcAft>
              <a:spcPts val="0"/>
            </a:spcAft>
          </a:pPr>
          <a:r>
            <a:rPr lang="ru-RU" sz="1400" b="1" dirty="0" smtClean="0"/>
            <a:t>Владимировна</a:t>
          </a:r>
          <a:endParaRPr lang="ru-RU" sz="1400" b="1" dirty="0"/>
        </a:p>
      </dgm:t>
    </dgm:pt>
    <dgm:pt modelId="{431CBCB1-1371-415F-B264-5EDFDF203B63}" type="parTrans" cxnId="{A74736B1-A391-4711-8ADD-199EF40552E9}">
      <dgm:prSet/>
      <dgm:spPr/>
      <dgm:t>
        <a:bodyPr/>
        <a:lstStyle/>
        <a:p>
          <a:endParaRPr lang="ru-RU"/>
        </a:p>
      </dgm:t>
    </dgm:pt>
    <dgm:pt modelId="{074DAE70-7397-45BA-A4AD-1FAABC7E1C47}" type="sibTrans" cxnId="{A74736B1-A391-4711-8ADD-199EF40552E9}">
      <dgm:prSet/>
      <dgm:spPr/>
      <dgm:t>
        <a:bodyPr/>
        <a:lstStyle/>
        <a:p>
          <a:endParaRPr lang="ru-RU"/>
        </a:p>
      </dgm:t>
    </dgm:pt>
    <dgm:pt modelId="{85B0A341-E6EA-48B6-A6A1-8FBAF8B7B94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/>
            <a:t>Ковалева</a:t>
          </a:r>
        </a:p>
        <a:p>
          <a:pPr>
            <a:spcAft>
              <a:spcPts val="0"/>
            </a:spcAft>
          </a:pPr>
          <a:r>
            <a:rPr lang="ru-RU" sz="1400" b="1" dirty="0" smtClean="0"/>
            <a:t> Екатерина </a:t>
          </a:r>
        </a:p>
        <a:p>
          <a:pPr>
            <a:spcAft>
              <a:spcPts val="0"/>
            </a:spcAft>
          </a:pPr>
          <a:r>
            <a:rPr lang="ru-RU" sz="1400" b="1" dirty="0" smtClean="0"/>
            <a:t>Сергеевна</a:t>
          </a:r>
          <a:endParaRPr lang="ru-RU" sz="1400" b="1" dirty="0"/>
        </a:p>
      </dgm:t>
    </dgm:pt>
    <dgm:pt modelId="{76D6AF04-34BF-4904-AE4E-932F0E458EB1}" type="parTrans" cxnId="{94D8E6EE-AAD0-4759-A5ED-02B0C190E623}">
      <dgm:prSet/>
      <dgm:spPr/>
      <dgm:t>
        <a:bodyPr/>
        <a:lstStyle/>
        <a:p>
          <a:endParaRPr lang="ru-RU"/>
        </a:p>
      </dgm:t>
    </dgm:pt>
    <dgm:pt modelId="{FFCB8522-C005-4AE0-9765-87051D28A661}" type="sibTrans" cxnId="{94D8E6EE-AAD0-4759-A5ED-02B0C190E623}">
      <dgm:prSet/>
      <dgm:spPr/>
      <dgm:t>
        <a:bodyPr/>
        <a:lstStyle/>
        <a:p>
          <a:endParaRPr lang="ru-RU"/>
        </a:p>
      </dgm:t>
    </dgm:pt>
    <dgm:pt modelId="{22C12653-7FB5-4CE8-AFED-1C2C11C8F0A3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/>
            <a:t>Миллер </a:t>
          </a:r>
        </a:p>
        <a:p>
          <a:pPr>
            <a:spcAft>
              <a:spcPts val="0"/>
            </a:spcAft>
          </a:pPr>
          <a:r>
            <a:rPr lang="ru-RU" sz="1400" b="1" dirty="0" smtClean="0"/>
            <a:t>Елена </a:t>
          </a:r>
        </a:p>
        <a:p>
          <a:pPr>
            <a:spcAft>
              <a:spcPts val="0"/>
            </a:spcAft>
          </a:pPr>
          <a:r>
            <a:rPr lang="ru-RU" sz="1400" b="1" dirty="0" smtClean="0"/>
            <a:t>Георгиевна</a:t>
          </a:r>
          <a:endParaRPr lang="ru-RU" sz="1400" b="1" dirty="0"/>
        </a:p>
      </dgm:t>
    </dgm:pt>
    <dgm:pt modelId="{1B701506-A406-4BBB-958D-83B3ED962ABE}" type="parTrans" cxnId="{CA35CD90-2C40-48BB-AD1F-2A73AEE706FE}">
      <dgm:prSet/>
      <dgm:spPr/>
      <dgm:t>
        <a:bodyPr/>
        <a:lstStyle/>
        <a:p>
          <a:endParaRPr lang="ru-RU"/>
        </a:p>
      </dgm:t>
    </dgm:pt>
    <dgm:pt modelId="{7E3DB8F6-1901-4E38-8B6C-5A961D234F4A}" type="sibTrans" cxnId="{CA35CD90-2C40-48BB-AD1F-2A73AEE706FE}">
      <dgm:prSet/>
      <dgm:spPr/>
      <dgm:t>
        <a:bodyPr/>
        <a:lstStyle/>
        <a:p>
          <a:endParaRPr lang="ru-RU"/>
        </a:p>
      </dgm:t>
    </dgm:pt>
    <dgm:pt modelId="{BD4BFF6A-C114-4854-A1B5-989D78BAA8D5}">
      <dgm:prSet custT="1"/>
      <dgm:spPr/>
      <dgm:t>
        <a:bodyPr/>
        <a:lstStyle/>
        <a:p>
          <a:pPr>
            <a:spcAft>
              <a:spcPct val="35000"/>
            </a:spcAft>
          </a:pPr>
          <a:endParaRPr lang="ru-RU" sz="1100" dirty="0" smtClean="0"/>
        </a:p>
        <a:p>
          <a:pPr>
            <a:spcAft>
              <a:spcPts val="0"/>
            </a:spcAft>
          </a:pPr>
          <a:r>
            <a:rPr lang="ru-RU" sz="1100" dirty="0" smtClean="0"/>
            <a:t>Главный специалист сектора </a:t>
          </a:r>
          <a:r>
            <a:rPr lang="ru-RU" sz="1100" dirty="0" err="1" smtClean="0"/>
            <a:t>ФКСиТ</a:t>
          </a:r>
          <a:r>
            <a:rPr lang="ru-RU" sz="1100" dirty="0" smtClean="0"/>
            <a:t> Отдела культуры и спорта Администрации </a:t>
          </a:r>
        </a:p>
        <a:p>
          <a:pPr>
            <a:spcAft>
              <a:spcPts val="0"/>
            </a:spcAft>
          </a:pPr>
          <a:r>
            <a:rPr lang="ru-RU" sz="1100" dirty="0" smtClean="0"/>
            <a:t>г. Новошахтинска </a:t>
          </a:r>
          <a:br>
            <a:rPr lang="ru-RU" sz="1100" dirty="0" smtClean="0"/>
          </a:br>
          <a:r>
            <a:rPr lang="ru-RU" sz="1100" dirty="0" smtClean="0"/>
            <a:t> </a:t>
          </a:r>
          <a:br>
            <a:rPr lang="ru-RU" sz="1100" dirty="0" smtClean="0"/>
          </a:br>
          <a:endParaRPr lang="ru-RU" sz="1100" dirty="0"/>
        </a:p>
      </dgm:t>
    </dgm:pt>
    <dgm:pt modelId="{EEF07326-0BEB-4545-B341-12BB84C04062}" type="parTrans" cxnId="{BD547E8D-BC42-4D2F-B01B-CC7E2FCC63D3}">
      <dgm:prSet/>
      <dgm:spPr/>
      <dgm:t>
        <a:bodyPr/>
        <a:lstStyle/>
        <a:p>
          <a:endParaRPr lang="ru-RU"/>
        </a:p>
      </dgm:t>
    </dgm:pt>
    <dgm:pt modelId="{BD3FCA9C-3500-443B-A14A-8A90B1769063}" type="sibTrans" cxnId="{BD547E8D-BC42-4D2F-B01B-CC7E2FCC63D3}">
      <dgm:prSet/>
      <dgm:spPr/>
      <dgm:t>
        <a:bodyPr/>
        <a:lstStyle/>
        <a:p>
          <a:endParaRPr lang="ru-RU"/>
        </a:p>
      </dgm:t>
    </dgm:pt>
    <dgm:pt modelId="{3B6F326C-B4E2-44D2-9FCA-856005A1DB28}">
      <dgm:prSet custT="1"/>
      <dgm:spPr/>
      <dgm:t>
        <a:bodyPr/>
        <a:lstStyle/>
        <a:p>
          <a:r>
            <a:rPr lang="ru-RU" sz="1100" dirty="0" smtClean="0"/>
            <a:t>Инструктор-методист МБУ «Стадион Западный»  </a:t>
          </a:r>
          <a:endParaRPr lang="ru-RU" sz="1100" dirty="0"/>
        </a:p>
      </dgm:t>
    </dgm:pt>
    <dgm:pt modelId="{86A8BE8F-A2A0-4C8D-B8BE-49F00C45A344}" type="parTrans" cxnId="{43734299-2E9D-4D7F-B3E1-8A383670D46A}">
      <dgm:prSet/>
      <dgm:spPr/>
      <dgm:t>
        <a:bodyPr/>
        <a:lstStyle/>
        <a:p>
          <a:endParaRPr lang="ru-RU"/>
        </a:p>
      </dgm:t>
    </dgm:pt>
    <dgm:pt modelId="{F161E713-5E21-4D62-946D-1AE876BC3D77}" type="sibTrans" cxnId="{43734299-2E9D-4D7F-B3E1-8A383670D46A}">
      <dgm:prSet/>
      <dgm:spPr/>
      <dgm:t>
        <a:bodyPr/>
        <a:lstStyle/>
        <a:p>
          <a:endParaRPr lang="ru-RU"/>
        </a:p>
      </dgm:t>
    </dgm:pt>
    <dgm:pt modelId="{C5FEF35B-FB14-47E4-8392-5DAFDC0214A5}">
      <dgm:prSet custT="1"/>
      <dgm:spPr/>
      <dgm:t>
        <a:bodyPr/>
        <a:lstStyle/>
        <a:p>
          <a:r>
            <a:rPr lang="ru-RU" sz="1100" dirty="0" smtClean="0"/>
            <a:t>Инструктор-методист МБУ «Стадион Западный»  </a:t>
          </a:r>
          <a:endParaRPr lang="ru-RU" sz="1100" dirty="0"/>
        </a:p>
      </dgm:t>
    </dgm:pt>
    <dgm:pt modelId="{952254A3-5351-4F0E-812B-CF21C6B29988}" type="parTrans" cxnId="{CDA1DF19-F08F-4FBE-A133-D5C820616709}">
      <dgm:prSet/>
      <dgm:spPr/>
      <dgm:t>
        <a:bodyPr/>
        <a:lstStyle/>
        <a:p>
          <a:endParaRPr lang="ru-RU"/>
        </a:p>
      </dgm:t>
    </dgm:pt>
    <dgm:pt modelId="{4F47941A-8DB4-4B9F-89E4-9CDEB3CBADD0}" type="sibTrans" cxnId="{CDA1DF19-F08F-4FBE-A133-D5C820616709}">
      <dgm:prSet/>
      <dgm:spPr/>
      <dgm:t>
        <a:bodyPr/>
        <a:lstStyle/>
        <a:p>
          <a:endParaRPr lang="ru-RU"/>
        </a:p>
      </dgm:t>
    </dgm:pt>
    <dgm:pt modelId="{92751A40-6F83-46E2-A38C-9B3E815EB739}" type="pres">
      <dgm:prSet presAssocID="{130FFE05-22FC-4E21-9B61-56267926C40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BC91F34-D30E-4EA4-B59D-550428F9FEB5}" type="pres">
      <dgm:prSet presAssocID="{D06812C4-6929-40DE-942F-33E88D1C9957}" presName="root" presStyleCnt="0"/>
      <dgm:spPr/>
    </dgm:pt>
    <dgm:pt modelId="{FA1E1201-48A9-4B03-B57D-2FF65708A493}" type="pres">
      <dgm:prSet presAssocID="{D06812C4-6929-40DE-942F-33E88D1C9957}" presName="rootComposite" presStyleCnt="0"/>
      <dgm:spPr/>
    </dgm:pt>
    <dgm:pt modelId="{F8019100-DC7C-476F-BB48-2BDE2EB718D9}" type="pres">
      <dgm:prSet presAssocID="{D06812C4-6929-40DE-942F-33E88D1C9957}" presName="rootText" presStyleLbl="node1" presStyleIdx="0" presStyleCnt="5" custScaleX="111669"/>
      <dgm:spPr/>
      <dgm:t>
        <a:bodyPr/>
        <a:lstStyle/>
        <a:p>
          <a:endParaRPr lang="ru-RU"/>
        </a:p>
      </dgm:t>
    </dgm:pt>
    <dgm:pt modelId="{EB77F4D0-5719-4268-AADC-6A254ECE5FD0}" type="pres">
      <dgm:prSet presAssocID="{D06812C4-6929-40DE-942F-33E88D1C9957}" presName="rootConnector" presStyleLbl="node1" presStyleIdx="0" presStyleCnt="5"/>
      <dgm:spPr/>
      <dgm:t>
        <a:bodyPr/>
        <a:lstStyle/>
        <a:p>
          <a:endParaRPr lang="ru-RU"/>
        </a:p>
      </dgm:t>
    </dgm:pt>
    <dgm:pt modelId="{B16DC39F-C4AA-4A6B-AF6C-9DD5A3A26E21}" type="pres">
      <dgm:prSet presAssocID="{D06812C4-6929-40DE-942F-33E88D1C9957}" presName="childShape" presStyleCnt="0"/>
      <dgm:spPr/>
    </dgm:pt>
    <dgm:pt modelId="{989BA535-D3BA-4589-B050-6FD49203C163}" type="pres">
      <dgm:prSet presAssocID="{2EA41A1F-7B16-4F37-80A2-CD57A1F5D4D3}" presName="Name13" presStyleLbl="parChTrans1D2" presStyleIdx="0" presStyleCnt="5"/>
      <dgm:spPr/>
      <dgm:t>
        <a:bodyPr/>
        <a:lstStyle/>
        <a:p>
          <a:endParaRPr lang="ru-RU"/>
        </a:p>
      </dgm:t>
    </dgm:pt>
    <dgm:pt modelId="{DFDFE49B-26F8-4F6A-A714-C73CE58AB959}" type="pres">
      <dgm:prSet presAssocID="{CEE94059-76BC-4658-8F1D-87C5AC5399EB}" presName="childText" presStyleLbl="bgAcc1" presStyleIdx="0" presStyleCnt="5" custScaleX="142672" custScaleY="22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3DACA-55DF-4C04-9586-89589CE9CF39}" type="pres">
      <dgm:prSet presAssocID="{145BD7C4-2CAE-4BC9-AD71-C6F622D2E363}" presName="root" presStyleCnt="0"/>
      <dgm:spPr/>
    </dgm:pt>
    <dgm:pt modelId="{F9B7AA9A-80FC-4119-A382-9C91D8E01C6B}" type="pres">
      <dgm:prSet presAssocID="{145BD7C4-2CAE-4BC9-AD71-C6F622D2E363}" presName="rootComposite" presStyleCnt="0"/>
      <dgm:spPr/>
    </dgm:pt>
    <dgm:pt modelId="{B4CB8038-9D91-4862-B651-4A7E390B60FE}" type="pres">
      <dgm:prSet presAssocID="{145BD7C4-2CAE-4BC9-AD71-C6F622D2E363}" presName="rootText" presStyleLbl="node1" presStyleIdx="1" presStyleCnt="5" custScaleX="111669"/>
      <dgm:spPr/>
      <dgm:t>
        <a:bodyPr/>
        <a:lstStyle/>
        <a:p>
          <a:endParaRPr lang="ru-RU"/>
        </a:p>
      </dgm:t>
    </dgm:pt>
    <dgm:pt modelId="{1093E83C-C869-44DD-B12F-FFA8EAC4EDEA}" type="pres">
      <dgm:prSet presAssocID="{145BD7C4-2CAE-4BC9-AD71-C6F622D2E363}" presName="rootConnector" presStyleLbl="node1" presStyleIdx="1" presStyleCnt="5"/>
      <dgm:spPr/>
      <dgm:t>
        <a:bodyPr/>
        <a:lstStyle/>
        <a:p>
          <a:endParaRPr lang="ru-RU"/>
        </a:p>
      </dgm:t>
    </dgm:pt>
    <dgm:pt modelId="{69670FD6-2EEF-438E-BFA1-29B266C170FB}" type="pres">
      <dgm:prSet presAssocID="{145BD7C4-2CAE-4BC9-AD71-C6F622D2E363}" presName="childShape" presStyleCnt="0"/>
      <dgm:spPr/>
    </dgm:pt>
    <dgm:pt modelId="{7A71D18F-F663-45DB-838E-301EE10B3D7D}" type="pres">
      <dgm:prSet presAssocID="{3AF325CB-861A-4939-B4EE-CD6FAB0A67EE}" presName="Name13" presStyleLbl="parChTrans1D2" presStyleIdx="1" presStyleCnt="5"/>
      <dgm:spPr/>
      <dgm:t>
        <a:bodyPr/>
        <a:lstStyle/>
        <a:p>
          <a:endParaRPr lang="ru-RU"/>
        </a:p>
      </dgm:t>
    </dgm:pt>
    <dgm:pt modelId="{CC77129F-72C2-409D-B93A-72EBDADD7FFA}" type="pres">
      <dgm:prSet presAssocID="{C8538C8E-714B-44BA-97B2-519F3366EE52}" presName="childText" presStyleLbl="bgAcc1" presStyleIdx="1" presStyleCnt="5" custScaleX="142672" custScaleY="22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BF138-A589-4D44-9F80-AD5B18A4EF4F}" type="pres">
      <dgm:prSet presAssocID="{22C12653-7FB5-4CE8-AFED-1C2C11C8F0A3}" presName="root" presStyleCnt="0"/>
      <dgm:spPr/>
    </dgm:pt>
    <dgm:pt modelId="{1A34632F-CB0B-4332-87E6-BF2D06B4D26E}" type="pres">
      <dgm:prSet presAssocID="{22C12653-7FB5-4CE8-AFED-1C2C11C8F0A3}" presName="rootComposite" presStyleCnt="0"/>
      <dgm:spPr/>
    </dgm:pt>
    <dgm:pt modelId="{43216EFF-106D-4D10-AE6A-CCCB7BB1DF13}" type="pres">
      <dgm:prSet presAssocID="{22C12653-7FB5-4CE8-AFED-1C2C11C8F0A3}" presName="rootText" presStyleLbl="node1" presStyleIdx="2" presStyleCnt="5" custScaleX="111669"/>
      <dgm:spPr/>
      <dgm:t>
        <a:bodyPr/>
        <a:lstStyle/>
        <a:p>
          <a:endParaRPr lang="ru-RU"/>
        </a:p>
      </dgm:t>
    </dgm:pt>
    <dgm:pt modelId="{6E91A5CE-936C-4ED5-9935-08DC4A9E33CD}" type="pres">
      <dgm:prSet presAssocID="{22C12653-7FB5-4CE8-AFED-1C2C11C8F0A3}" presName="rootConnector" presStyleLbl="node1" presStyleIdx="2" presStyleCnt="5"/>
      <dgm:spPr/>
      <dgm:t>
        <a:bodyPr/>
        <a:lstStyle/>
        <a:p>
          <a:endParaRPr lang="ru-RU"/>
        </a:p>
      </dgm:t>
    </dgm:pt>
    <dgm:pt modelId="{14249712-6088-4E8B-BB78-728A67026805}" type="pres">
      <dgm:prSet presAssocID="{22C12653-7FB5-4CE8-AFED-1C2C11C8F0A3}" presName="childShape" presStyleCnt="0"/>
      <dgm:spPr/>
    </dgm:pt>
    <dgm:pt modelId="{7798F993-30DB-46DD-ADB9-250918164691}" type="pres">
      <dgm:prSet presAssocID="{EEF07326-0BEB-4545-B341-12BB84C04062}" presName="Name13" presStyleLbl="parChTrans1D2" presStyleIdx="2" presStyleCnt="5"/>
      <dgm:spPr/>
      <dgm:t>
        <a:bodyPr/>
        <a:lstStyle/>
        <a:p>
          <a:endParaRPr lang="ru-RU"/>
        </a:p>
      </dgm:t>
    </dgm:pt>
    <dgm:pt modelId="{11131C6A-F8DE-4059-8E8A-6009146976A7}" type="pres">
      <dgm:prSet presAssocID="{BD4BFF6A-C114-4854-A1B5-989D78BAA8D5}" presName="childText" presStyleLbl="bgAcc1" presStyleIdx="2" presStyleCnt="5" custScaleX="142672" custScaleY="22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B38C6-C004-4A6A-A4E0-5F38CEBA357F}" type="pres">
      <dgm:prSet presAssocID="{451BDCBB-906B-45F1-8615-C24EB697A93D}" presName="root" presStyleCnt="0"/>
      <dgm:spPr/>
    </dgm:pt>
    <dgm:pt modelId="{D5A15333-FA5B-42F6-88DA-703EC5267FA1}" type="pres">
      <dgm:prSet presAssocID="{451BDCBB-906B-45F1-8615-C24EB697A93D}" presName="rootComposite" presStyleCnt="0"/>
      <dgm:spPr/>
    </dgm:pt>
    <dgm:pt modelId="{40A258BC-99CB-47DB-B49B-8C132C65BFFC}" type="pres">
      <dgm:prSet presAssocID="{451BDCBB-906B-45F1-8615-C24EB697A93D}" presName="rootText" presStyleLbl="node1" presStyleIdx="3" presStyleCnt="5" custScaleX="111669"/>
      <dgm:spPr/>
      <dgm:t>
        <a:bodyPr/>
        <a:lstStyle/>
        <a:p>
          <a:endParaRPr lang="ru-RU"/>
        </a:p>
      </dgm:t>
    </dgm:pt>
    <dgm:pt modelId="{3F65358E-7787-4D66-BF15-D99C0866CF5C}" type="pres">
      <dgm:prSet presAssocID="{451BDCBB-906B-45F1-8615-C24EB697A93D}" presName="rootConnector" presStyleLbl="node1" presStyleIdx="3" presStyleCnt="5"/>
      <dgm:spPr/>
      <dgm:t>
        <a:bodyPr/>
        <a:lstStyle/>
        <a:p>
          <a:endParaRPr lang="ru-RU"/>
        </a:p>
      </dgm:t>
    </dgm:pt>
    <dgm:pt modelId="{F2095EB9-FD8B-4E08-8460-CD238E1CB27D}" type="pres">
      <dgm:prSet presAssocID="{451BDCBB-906B-45F1-8615-C24EB697A93D}" presName="childShape" presStyleCnt="0"/>
      <dgm:spPr/>
    </dgm:pt>
    <dgm:pt modelId="{6B489D94-52E2-43B6-8C47-0950E1BB5720}" type="pres">
      <dgm:prSet presAssocID="{86A8BE8F-A2A0-4C8D-B8BE-49F00C45A344}" presName="Name13" presStyleLbl="parChTrans1D2" presStyleIdx="3" presStyleCnt="5"/>
      <dgm:spPr/>
      <dgm:t>
        <a:bodyPr/>
        <a:lstStyle/>
        <a:p>
          <a:endParaRPr lang="ru-RU"/>
        </a:p>
      </dgm:t>
    </dgm:pt>
    <dgm:pt modelId="{6F9B7149-50A1-4C68-AED4-D411A5120EB3}" type="pres">
      <dgm:prSet presAssocID="{3B6F326C-B4E2-44D2-9FCA-856005A1DB28}" presName="childText" presStyleLbl="bgAcc1" presStyleIdx="3" presStyleCnt="5" custScaleX="142672" custScaleY="22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C8D50-97C2-4695-86A9-9E5BED1A717E}" type="pres">
      <dgm:prSet presAssocID="{85B0A341-E6EA-48B6-A6A1-8FBAF8B7B949}" presName="root" presStyleCnt="0"/>
      <dgm:spPr/>
    </dgm:pt>
    <dgm:pt modelId="{94D3036E-C65E-41B2-90B0-90EF22D28D93}" type="pres">
      <dgm:prSet presAssocID="{85B0A341-E6EA-48B6-A6A1-8FBAF8B7B949}" presName="rootComposite" presStyleCnt="0"/>
      <dgm:spPr/>
    </dgm:pt>
    <dgm:pt modelId="{4CCFE1F4-BF82-4419-AF59-A5ED92F1135F}" type="pres">
      <dgm:prSet presAssocID="{85B0A341-E6EA-48B6-A6A1-8FBAF8B7B949}" presName="rootText" presStyleLbl="node1" presStyleIdx="4" presStyleCnt="5" custScaleX="111669"/>
      <dgm:spPr/>
      <dgm:t>
        <a:bodyPr/>
        <a:lstStyle/>
        <a:p>
          <a:endParaRPr lang="ru-RU"/>
        </a:p>
      </dgm:t>
    </dgm:pt>
    <dgm:pt modelId="{188BBF85-1A2F-4DBC-BB2C-B822E3F94CA5}" type="pres">
      <dgm:prSet presAssocID="{85B0A341-E6EA-48B6-A6A1-8FBAF8B7B949}" presName="rootConnector" presStyleLbl="node1" presStyleIdx="4" presStyleCnt="5"/>
      <dgm:spPr/>
      <dgm:t>
        <a:bodyPr/>
        <a:lstStyle/>
        <a:p>
          <a:endParaRPr lang="ru-RU"/>
        </a:p>
      </dgm:t>
    </dgm:pt>
    <dgm:pt modelId="{D3AA6723-4052-4B1B-BDC1-6C3F44222474}" type="pres">
      <dgm:prSet presAssocID="{85B0A341-E6EA-48B6-A6A1-8FBAF8B7B949}" presName="childShape" presStyleCnt="0"/>
      <dgm:spPr/>
    </dgm:pt>
    <dgm:pt modelId="{B4D773D3-B177-4877-9713-CB951B70B0DB}" type="pres">
      <dgm:prSet presAssocID="{952254A3-5351-4F0E-812B-CF21C6B29988}" presName="Name13" presStyleLbl="parChTrans1D2" presStyleIdx="4" presStyleCnt="5"/>
      <dgm:spPr/>
      <dgm:t>
        <a:bodyPr/>
        <a:lstStyle/>
        <a:p>
          <a:endParaRPr lang="ru-RU"/>
        </a:p>
      </dgm:t>
    </dgm:pt>
    <dgm:pt modelId="{03FA4332-0534-4769-BE8B-90F932CEF74E}" type="pres">
      <dgm:prSet presAssocID="{C5FEF35B-FB14-47E4-8392-5DAFDC0214A5}" presName="childText" presStyleLbl="bgAcc1" presStyleIdx="4" presStyleCnt="5" custScaleX="142672" custScaleY="22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4736B1-A391-4711-8ADD-199EF40552E9}" srcId="{130FFE05-22FC-4E21-9B61-56267926C406}" destId="{451BDCBB-906B-45F1-8615-C24EB697A93D}" srcOrd="3" destOrd="0" parTransId="{431CBCB1-1371-415F-B264-5EDFDF203B63}" sibTransId="{074DAE70-7397-45BA-A4AD-1FAABC7E1C47}"/>
    <dgm:cxn modelId="{EA428864-397D-4EB7-B917-003F00A41EF4}" srcId="{145BD7C4-2CAE-4BC9-AD71-C6F622D2E363}" destId="{C8538C8E-714B-44BA-97B2-519F3366EE52}" srcOrd="0" destOrd="0" parTransId="{3AF325CB-861A-4939-B4EE-CD6FAB0A67EE}" sibTransId="{71AE60CA-5143-41C6-9775-52AED49A3290}"/>
    <dgm:cxn modelId="{69FC56C4-D8FC-4827-9900-728F7CFC45DA}" type="presOf" srcId="{952254A3-5351-4F0E-812B-CF21C6B29988}" destId="{B4D773D3-B177-4877-9713-CB951B70B0DB}" srcOrd="0" destOrd="0" presId="urn:microsoft.com/office/officeart/2005/8/layout/hierarchy3"/>
    <dgm:cxn modelId="{C9E931B1-D3F4-4DCA-AF4A-9FFF2F4EAD82}" type="presOf" srcId="{D06812C4-6929-40DE-942F-33E88D1C9957}" destId="{EB77F4D0-5719-4268-AADC-6A254ECE5FD0}" srcOrd="1" destOrd="0" presId="urn:microsoft.com/office/officeart/2005/8/layout/hierarchy3"/>
    <dgm:cxn modelId="{94D8E6EE-AAD0-4759-A5ED-02B0C190E623}" srcId="{130FFE05-22FC-4E21-9B61-56267926C406}" destId="{85B0A341-E6EA-48B6-A6A1-8FBAF8B7B949}" srcOrd="4" destOrd="0" parTransId="{76D6AF04-34BF-4904-AE4E-932F0E458EB1}" sibTransId="{FFCB8522-C005-4AE0-9765-87051D28A661}"/>
    <dgm:cxn modelId="{0B143156-6289-4F6B-A08C-E5941116B198}" type="presOf" srcId="{BD4BFF6A-C114-4854-A1B5-989D78BAA8D5}" destId="{11131C6A-F8DE-4059-8E8A-6009146976A7}" srcOrd="0" destOrd="0" presId="urn:microsoft.com/office/officeart/2005/8/layout/hierarchy3"/>
    <dgm:cxn modelId="{CDA1DF19-F08F-4FBE-A133-D5C820616709}" srcId="{85B0A341-E6EA-48B6-A6A1-8FBAF8B7B949}" destId="{C5FEF35B-FB14-47E4-8392-5DAFDC0214A5}" srcOrd="0" destOrd="0" parTransId="{952254A3-5351-4F0E-812B-CF21C6B29988}" sibTransId="{4F47941A-8DB4-4B9F-89E4-9CDEB3CBADD0}"/>
    <dgm:cxn modelId="{64E2FD29-B9B9-4CF8-B375-E91BDDDB5885}" type="presOf" srcId="{C8538C8E-714B-44BA-97B2-519F3366EE52}" destId="{CC77129F-72C2-409D-B93A-72EBDADD7FFA}" srcOrd="0" destOrd="0" presId="urn:microsoft.com/office/officeart/2005/8/layout/hierarchy3"/>
    <dgm:cxn modelId="{E4AE26CB-3FB8-4870-A0F9-D166BD1B5F87}" type="presOf" srcId="{86A8BE8F-A2A0-4C8D-B8BE-49F00C45A344}" destId="{6B489D94-52E2-43B6-8C47-0950E1BB5720}" srcOrd="0" destOrd="0" presId="urn:microsoft.com/office/officeart/2005/8/layout/hierarchy3"/>
    <dgm:cxn modelId="{E5CEA286-7C73-4AD8-9B37-C0B7CCEE96F2}" type="presOf" srcId="{CEE94059-76BC-4658-8F1D-87C5AC5399EB}" destId="{DFDFE49B-26F8-4F6A-A714-C73CE58AB959}" srcOrd="0" destOrd="0" presId="urn:microsoft.com/office/officeart/2005/8/layout/hierarchy3"/>
    <dgm:cxn modelId="{43734299-2E9D-4D7F-B3E1-8A383670D46A}" srcId="{451BDCBB-906B-45F1-8615-C24EB697A93D}" destId="{3B6F326C-B4E2-44D2-9FCA-856005A1DB28}" srcOrd="0" destOrd="0" parTransId="{86A8BE8F-A2A0-4C8D-B8BE-49F00C45A344}" sibTransId="{F161E713-5E21-4D62-946D-1AE876BC3D77}"/>
    <dgm:cxn modelId="{BD547E8D-BC42-4D2F-B01B-CC7E2FCC63D3}" srcId="{22C12653-7FB5-4CE8-AFED-1C2C11C8F0A3}" destId="{BD4BFF6A-C114-4854-A1B5-989D78BAA8D5}" srcOrd="0" destOrd="0" parTransId="{EEF07326-0BEB-4545-B341-12BB84C04062}" sibTransId="{BD3FCA9C-3500-443B-A14A-8A90B1769063}"/>
    <dgm:cxn modelId="{E10946BE-B665-4532-8847-E8044DA447FD}" type="presOf" srcId="{22C12653-7FB5-4CE8-AFED-1C2C11C8F0A3}" destId="{6E91A5CE-936C-4ED5-9935-08DC4A9E33CD}" srcOrd="1" destOrd="0" presId="urn:microsoft.com/office/officeart/2005/8/layout/hierarchy3"/>
    <dgm:cxn modelId="{9445CCBA-F383-4071-BE71-068CF1D2BF38}" srcId="{130FFE05-22FC-4E21-9B61-56267926C406}" destId="{D06812C4-6929-40DE-942F-33E88D1C9957}" srcOrd="0" destOrd="0" parTransId="{4909CD65-25A5-4B5E-A173-9DF06B27E984}" sibTransId="{40F6CB4D-6981-425C-852C-2AD3B0D4D2E5}"/>
    <dgm:cxn modelId="{A2B0D35F-9BF6-43A2-9232-367F7B098705}" type="presOf" srcId="{EEF07326-0BEB-4545-B341-12BB84C04062}" destId="{7798F993-30DB-46DD-ADB9-250918164691}" srcOrd="0" destOrd="0" presId="urn:microsoft.com/office/officeart/2005/8/layout/hierarchy3"/>
    <dgm:cxn modelId="{CA35CD90-2C40-48BB-AD1F-2A73AEE706FE}" srcId="{130FFE05-22FC-4E21-9B61-56267926C406}" destId="{22C12653-7FB5-4CE8-AFED-1C2C11C8F0A3}" srcOrd="2" destOrd="0" parTransId="{1B701506-A406-4BBB-958D-83B3ED962ABE}" sibTransId="{7E3DB8F6-1901-4E38-8B6C-5A961D234F4A}"/>
    <dgm:cxn modelId="{85F721C2-99A2-4535-ABF6-A2D686E002BD}" type="presOf" srcId="{D06812C4-6929-40DE-942F-33E88D1C9957}" destId="{F8019100-DC7C-476F-BB48-2BDE2EB718D9}" srcOrd="0" destOrd="0" presId="urn:microsoft.com/office/officeart/2005/8/layout/hierarchy3"/>
    <dgm:cxn modelId="{C254D859-39B0-49DC-8F55-80FF2A983588}" type="presOf" srcId="{145BD7C4-2CAE-4BC9-AD71-C6F622D2E363}" destId="{B4CB8038-9D91-4862-B651-4A7E390B60FE}" srcOrd="0" destOrd="0" presId="urn:microsoft.com/office/officeart/2005/8/layout/hierarchy3"/>
    <dgm:cxn modelId="{43033460-95AF-45BD-96A8-D66B2527AD37}" srcId="{D06812C4-6929-40DE-942F-33E88D1C9957}" destId="{CEE94059-76BC-4658-8F1D-87C5AC5399EB}" srcOrd="0" destOrd="0" parTransId="{2EA41A1F-7B16-4F37-80A2-CD57A1F5D4D3}" sibTransId="{CE752603-B32B-4754-8D93-F7270E6C280A}"/>
    <dgm:cxn modelId="{2CB9CD89-141D-42EE-9582-358E1F280EC1}" type="presOf" srcId="{2EA41A1F-7B16-4F37-80A2-CD57A1F5D4D3}" destId="{989BA535-D3BA-4589-B050-6FD49203C163}" srcOrd="0" destOrd="0" presId="urn:microsoft.com/office/officeart/2005/8/layout/hierarchy3"/>
    <dgm:cxn modelId="{4C188CD9-41F9-4F6B-9709-CFC14DE52F8F}" type="presOf" srcId="{C5FEF35B-FB14-47E4-8392-5DAFDC0214A5}" destId="{03FA4332-0534-4769-BE8B-90F932CEF74E}" srcOrd="0" destOrd="0" presId="urn:microsoft.com/office/officeart/2005/8/layout/hierarchy3"/>
    <dgm:cxn modelId="{FD3DDB05-E9D3-4EDF-B30D-178B3681BD74}" type="presOf" srcId="{451BDCBB-906B-45F1-8615-C24EB697A93D}" destId="{40A258BC-99CB-47DB-B49B-8C132C65BFFC}" srcOrd="0" destOrd="0" presId="urn:microsoft.com/office/officeart/2005/8/layout/hierarchy3"/>
    <dgm:cxn modelId="{23EBD98E-3AFA-480B-ABDC-11786FF5F842}" type="presOf" srcId="{85B0A341-E6EA-48B6-A6A1-8FBAF8B7B949}" destId="{188BBF85-1A2F-4DBC-BB2C-B822E3F94CA5}" srcOrd="1" destOrd="0" presId="urn:microsoft.com/office/officeart/2005/8/layout/hierarchy3"/>
    <dgm:cxn modelId="{57BB8A6C-FFE0-4544-87CB-03CBCF55A248}" type="presOf" srcId="{145BD7C4-2CAE-4BC9-AD71-C6F622D2E363}" destId="{1093E83C-C869-44DD-B12F-FFA8EAC4EDEA}" srcOrd="1" destOrd="0" presId="urn:microsoft.com/office/officeart/2005/8/layout/hierarchy3"/>
    <dgm:cxn modelId="{2590956F-8672-4F66-B7FE-544FF64E7204}" type="presOf" srcId="{3B6F326C-B4E2-44D2-9FCA-856005A1DB28}" destId="{6F9B7149-50A1-4C68-AED4-D411A5120EB3}" srcOrd="0" destOrd="0" presId="urn:microsoft.com/office/officeart/2005/8/layout/hierarchy3"/>
    <dgm:cxn modelId="{4EC4E1DD-75B6-43A6-AB11-8366C6D6DBD4}" type="presOf" srcId="{22C12653-7FB5-4CE8-AFED-1C2C11C8F0A3}" destId="{43216EFF-106D-4D10-AE6A-CCCB7BB1DF13}" srcOrd="0" destOrd="0" presId="urn:microsoft.com/office/officeart/2005/8/layout/hierarchy3"/>
    <dgm:cxn modelId="{021080BA-7799-40E8-9738-992C6E31CBB6}" type="presOf" srcId="{130FFE05-22FC-4E21-9B61-56267926C406}" destId="{92751A40-6F83-46E2-A38C-9B3E815EB739}" srcOrd="0" destOrd="0" presId="urn:microsoft.com/office/officeart/2005/8/layout/hierarchy3"/>
    <dgm:cxn modelId="{EC38C082-B0CD-45FC-BD74-380D7E4FCAF8}" type="presOf" srcId="{451BDCBB-906B-45F1-8615-C24EB697A93D}" destId="{3F65358E-7787-4D66-BF15-D99C0866CF5C}" srcOrd="1" destOrd="0" presId="urn:microsoft.com/office/officeart/2005/8/layout/hierarchy3"/>
    <dgm:cxn modelId="{F226360F-4EED-4614-A931-6DC55929BCF6}" srcId="{130FFE05-22FC-4E21-9B61-56267926C406}" destId="{145BD7C4-2CAE-4BC9-AD71-C6F622D2E363}" srcOrd="1" destOrd="0" parTransId="{BFDCA3FB-2223-4B63-8D96-79CBC9AB6329}" sibTransId="{8634D346-977D-4FAD-98D3-514341D76827}"/>
    <dgm:cxn modelId="{E4E556AF-753D-4A01-8F58-E7206404ADEE}" type="presOf" srcId="{85B0A341-E6EA-48B6-A6A1-8FBAF8B7B949}" destId="{4CCFE1F4-BF82-4419-AF59-A5ED92F1135F}" srcOrd="0" destOrd="0" presId="urn:microsoft.com/office/officeart/2005/8/layout/hierarchy3"/>
    <dgm:cxn modelId="{454B3763-8229-4D44-A09E-59DAAC052DCF}" type="presOf" srcId="{3AF325CB-861A-4939-B4EE-CD6FAB0A67EE}" destId="{7A71D18F-F663-45DB-838E-301EE10B3D7D}" srcOrd="0" destOrd="0" presId="urn:microsoft.com/office/officeart/2005/8/layout/hierarchy3"/>
    <dgm:cxn modelId="{5B035A0B-CE06-4583-B945-B3C4DB82CCC7}" type="presParOf" srcId="{92751A40-6F83-46E2-A38C-9B3E815EB739}" destId="{BBC91F34-D30E-4EA4-B59D-550428F9FEB5}" srcOrd="0" destOrd="0" presId="urn:microsoft.com/office/officeart/2005/8/layout/hierarchy3"/>
    <dgm:cxn modelId="{A63315F7-50EC-4B28-B230-0F68BFB1F37B}" type="presParOf" srcId="{BBC91F34-D30E-4EA4-B59D-550428F9FEB5}" destId="{FA1E1201-48A9-4B03-B57D-2FF65708A493}" srcOrd="0" destOrd="0" presId="urn:microsoft.com/office/officeart/2005/8/layout/hierarchy3"/>
    <dgm:cxn modelId="{D88DAD99-982A-4A00-831F-0901674F770A}" type="presParOf" srcId="{FA1E1201-48A9-4B03-B57D-2FF65708A493}" destId="{F8019100-DC7C-476F-BB48-2BDE2EB718D9}" srcOrd="0" destOrd="0" presId="urn:microsoft.com/office/officeart/2005/8/layout/hierarchy3"/>
    <dgm:cxn modelId="{58541436-E2F8-46D0-8246-0756A854982B}" type="presParOf" srcId="{FA1E1201-48A9-4B03-B57D-2FF65708A493}" destId="{EB77F4D0-5719-4268-AADC-6A254ECE5FD0}" srcOrd="1" destOrd="0" presId="urn:microsoft.com/office/officeart/2005/8/layout/hierarchy3"/>
    <dgm:cxn modelId="{F1A8E332-653B-4132-9703-CC17E0B0FB27}" type="presParOf" srcId="{BBC91F34-D30E-4EA4-B59D-550428F9FEB5}" destId="{B16DC39F-C4AA-4A6B-AF6C-9DD5A3A26E21}" srcOrd="1" destOrd="0" presId="urn:microsoft.com/office/officeart/2005/8/layout/hierarchy3"/>
    <dgm:cxn modelId="{5A01B50E-83AA-496A-801E-2AF7948ED5A1}" type="presParOf" srcId="{B16DC39F-C4AA-4A6B-AF6C-9DD5A3A26E21}" destId="{989BA535-D3BA-4589-B050-6FD49203C163}" srcOrd="0" destOrd="0" presId="urn:microsoft.com/office/officeart/2005/8/layout/hierarchy3"/>
    <dgm:cxn modelId="{F3BB125C-098D-4A88-814F-CDF32CAC4144}" type="presParOf" srcId="{B16DC39F-C4AA-4A6B-AF6C-9DD5A3A26E21}" destId="{DFDFE49B-26F8-4F6A-A714-C73CE58AB959}" srcOrd="1" destOrd="0" presId="urn:microsoft.com/office/officeart/2005/8/layout/hierarchy3"/>
    <dgm:cxn modelId="{02A1D49E-E6C8-4288-B42D-63F189AEA888}" type="presParOf" srcId="{92751A40-6F83-46E2-A38C-9B3E815EB739}" destId="{EBD3DACA-55DF-4C04-9586-89589CE9CF39}" srcOrd="1" destOrd="0" presId="urn:microsoft.com/office/officeart/2005/8/layout/hierarchy3"/>
    <dgm:cxn modelId="{F9A29447-4D1B-468A-911D-8A43D09E856C}" type="presParOf" srcId="{EBD3DACA-55DF-4C04-9586-89589CE9CF39}" destId="{F9B7AA9A-80FC-4119-A382-9C91D8E01C6B}" srcOrd="0" destOrd="0" presId="urn:microsoft.com/office/officeart/2005/8/layout/hierarchy3"/>
    <dgm:cxn modelId="{B9F30A6C-DBFE-473B-82B0-6FB13A915B68}" type="presParOf" srcId="{F9B7AA9A-80FC-4119-A382-9C91D8E01C6B}" destId="{B4CB8038-9D91-4862-B651-4A7E390B60FE}" srcOrd="0" destOrd="0" presId="urn:microsoft.com/office/officeart/2005/8/layout/hierarchy3"/>
    <dgm:cxn modelId="{EDD1F002-3B1D-4111-87AE-E4774ED11473}" type="presParOf" srcId="{F9B7AA9A-80FC-4119-A382-9C91D8E01C6B}" destId="{1093E83C-C869-44DD-B12F-FFA8EAC4EDEA}" srcOrd="1" destOrd="0" presId="urn:microsoft.com/office/officeart/2005/8/layout/hierarchy3"/>
    <dgm:cxn modelId="{C0B36897-5470-48D8-BF9B-BF0F79E48F6E}" type="presParOf" srcId="{EBD3DACA-55DF-4C04-9586-89589CE9CF39}" destId="{69670FD6-2EEF-438E-BFA1-29B266C170FB}" srcOrd="1" destOrd="0" presId="urn:microsoft.com/office/officeart/2005/8/layout/hierarchy3"/>
    <dgm:cxn modelId="{0E1E8BBD-5297-4316-92B1-2EBC6A3479BA}" type="presParOf" srcId="{69670FD6-2EEF-438E-BFA1-29B266C170FB}" destId="{7A71D18F-F663-45DB-838E-301EE10B3D7D}" srcOrd="0" destOrd="0" presId="urn:microsoft.com/office/officeart/2005/8/layout/hierarchy3"/>
    <dgm:cxn modelId="{AD7AFAAC-1147-4388-974A-658E97937EC1}" type="presParOf" srcId="{69670FD6-2EEF-438E-BFA1-29B266C170FB}" destId="{CC77129F-72C2-409D-B93A-72EBDADD7FFA}" srcOrd="1" destOrd="0" presId="urn:microsoft.com/office/officeart/2005/8/layout/hierarchy3"/>
    <dgm:cxn modelId="{6337EB3F-07DB-49A9-BB83-83BC92933A9C}" type="presParOf" srcId="{92751A40-6F83-46E2-A38C-9B3E815EB739}" destId="{63DBF138-A589-4D44-9F80-AD5B18A4EF4F}" srcOrd="2" destOrd="0" presId="urn:microsoft.com/office/officeart/2005/8/layout/hierarchy3"/>
    <dgm:cxn modelId="{6A6DC69E-AAD5-41F9-8C01-E758C5544FDD}" type="presParOf" srcId="{63DBF138-A589-4D44-9F80-AD5B18A4EF4F}" destId="{1A34632F-CB0B-4332-87E6-BF2D06B4D26E}" srcOrd="0" destOrd="0" presId="urn:microsoft.com/office/officeart/2005/8/layout/hierarchy3"/>
    <dgm:cxn modelId="{48454507-47AB-4D84-95A2-59A2282812BA}" type="presParOf" srcId="{1A34632F-CB0B-4332-87E6-BF2D06B4D26E}" destId="{43216EFF-106D-4D10-AE6A-CCCB7BB1DF13}" srcOrd="0" destOrd="0" presId="urn:microsoft.com/office/officeart/2005/8/layout/hierarchy3"/>
    <dgm:cxn modelId="{B57180F2-09B6-4877-9514-3DE0C1F33A62}" type="presParOf" srcId="{1A34632F-CB0B-4332-87E6-BF2D06B4D26E}" destId="{6E91A5CE-936C-4ED5-9935-08DC4A9E33CD}" srcOrd="1" destOrd="0" presId="urn:microsoft.com/office/officeart/2005/8/layout/hierarchy3"/>
    <dgm:cxn modelId="{36BB8229-1388-46EF-B3B4-5A04E1599C5B}" type="presParOf" srcId="{63DBF138-A589-4D44-9F80-AD5B18A4EF4F}" destId="{14249712-6088-4E8B-BB78-728A67026805}" srcOrd="1" destOrd="0" presId="urn:microsoft.com/office/officeart/2005/8/layout/hierarchy3"/>
    <dgm:cxn modelId="{C99B223A-154A-4A93-A958-F072AE1DE06F}" type="presParOf" srcId="{14249712-6088-4E8B-BB78-728A67026805}" destId="{7798F993-30DB-46DD-ADB9-250918164691}" srcOrd="0" destOrd="0" presId="urn:microsoft.com/office/officeart/2005/8/layout/hierarchy3"/>
    <dgm:cxn modelId="{D9F82FCA-B0D3-4E0D-868B-26BC12206381}" type="presParOf" srcId="{14249712-6088-4E8B-BB78-728A67026805}" destId="{11131C6A-F8DE-4059-8E8A-6009146976A7}" srcOrd="1" destOrd="0" presId="urn:microsoft.com/office/officeart/2005/8/layout/hierarchy3"/>
    <dgm:cxn modelId="{071E8014-1C36-4EC6-BD86-C20A539C19B2}" type="presParOf" srcId="{92751A40-6F83-46E2-A38C-9B3E815EB739}" destId="{2C1B38C6-C004-4A6A-A4E0-5F38CEBA357F}" srcOrd="3" destOrd="0" presId="urn:microsoft.com/office/officeart/2005/8/layout/hierarchy3"/>
    <dgm:cxn modelId="{D40E0B0C-A2CD-46CB-A6D9-BB006335F5A4}" type="presParOf" srcId="{2C1B38C6-C004-4A6A-A4E0-5F38CEBA357F}" destId="{D5A15333-FA5B-42F6-88DA-703EC5267FA1}" srcOrd="0" destOrd="0" presId="urn:microsoft.com/office/officeart/2005/8/layout/hierarchy3"/>
    <dgm:cxn modelId="{B3FFFD46-6072-4305-911D-6170A2F1B7DA}" type="presParOf" srcId="{D5A15333-FA5B-42F6-88DA-703EC5267FA1}" destId="{40A258BC-99CB-47DB-B49B-8C132C65BFFC}" srcOrd="0" destOrd="0" presId="urn:microsoft.com/office/officeart/2005/8/layout/hierarchy3"/>
    <dgm:cxn modelId="{3F0DC372-52E9-4CB7-8A9A-72D94496D753}" type="presParOf" srcId="{D5A15333-FA5B-42F6-88DA-703EC5267FA1}" destId="{3F65358E-7787-4D66-BF15-D99C0866CF5C}" srcOrd="1" destOrd="0" presId="urn:microsoft.com/office/officeart/2005/8/layout/hierarchy3"/>
    <dgm:cxn modelId="{3968DB1A-052B-49FA-AE94-9D24FF5655BF}" type="presParOf" srcId="{2C1B38C6-C004-4A6A-A4E0-5F38CEBA357F}" destId="{F2095EB9-FD8B-4E08-8460-CD238E1CB27D}" srcOrd="1" destOrd="0" presId="urn:microsoft.com/office/officeart/2005/8/layout/hierarchy3"/>
    <dgm:cxn modelId="{13BAC720-D128-4FEA-97E0-1BA8D10F7382}" type="presParOf" srcId="{F2095EB9-FD8B-4E08-8460-CD238E1CB27D}" destId="{6B489D94-52E2-43B6-8C47-0950E1BB5720}" srcOrd="0" destOrd="0" presId="urn:microsoft.com/office/officeart/2005/8/layout/hierarchy3"/>
    <dgm:cxn modelId="{FBAF52DF-5827-4FBF-B133-E028771AD926}" type="presParOf" srcId="{F2095EB9-FD8B-4E08-8460-CD238E1CB27D}" destId="{6F9B7149-50A1-4C68-AED4-D411A5120EB3}" srcOrd="1" destOrd="0" presId="urn:microsoft.com/office/officeart/2005/8/layout/hierarchy3"/>
    <dgm:cxn modelId="{2B35FBAC-3FF3-4E92-9BFB-43A936DBFD95}" type="presParOf" srcId="{92751A40-6F83-46E2-A38C-9B3E815EB739}" destId="{4D5C8D50-97C2-4695-86A9-9E5BED1A717E}" srcOrd="4" destOrd="0" presId="urn:microsoft.com/office/officeart/2005/8/layout/hierarchy3"/>
    <dgm:cxn modelId="{7A1D3166-098F-4BF7-A3FE-35B128814D89}" type="presParOf" srcId="{4D5C8D50-97C2-4695-86A9-9E5BED1A717E}" destId="{94D3036E-C65E-41B2-90B0-90EF22D28D93}" srcOrd="0" destOrd="0" presId="urn:microsoft.com/office/officeart/2005/8/layout/hierarchy3"/>
    <dgm:cxn modelId="{7019FC70-8C6C-4085-9575-7B4C19F2B352}" type="presParOf" srcId="{94D3036E-C65E-41B2-90B0-90EF22D28D93}" destId="{4CCFE1F4-BF82-4419-AF59-A5ED92F1135F}" srcOrd="0" destOrd="0" presId="urn:microsoft.com/office/officeart/2005/8/layout/hierarchy3"/>
    <dgm:cxn modelId="{1C3F9826-B1E0-4DB0-87BB-63D824087CFE}" type="presParOf" srcId="{94D3036E-C65E-41B2-90B0-90EF22D28D93}" destId="{188BBF85-1A2F-4DBC-BB2C-B822E3F94CA5}" srcOrd="1" destOrd="0" presId="urn:microsoft.com/office/officeart/2005/8/layout/hierarchy3"/>
    <dgm:cxn modelId="{6E43F408-1AD4-45CB-9186-06AB8C9559F9}" type="presParOf" srcId="{4D5C8D50-97C2-4695-86A9-9E5BED1A717E}" destId="{D3AA6723-4052-4B1B-BDC1-6C3F44222474}" srcOrd="1" destOrd="0" presId="urn:microsoft.com/office/officeart/2005/8/layout/hierarchy3"/>
    <dgm:cxn modelId="{49B437D9-03A4-42C6-A3B3-0BB3A5662BA2}" type="presParOf" srcId="{D3AA6723-4052-4B1B-BDC1-6C3F44222474}" destId="{B4D773D3-B177-4877-9713-CB951B70B0DB}" srcOrd="0" destOrd="0" presId="urn:microsoft.com/office/officeart/2005/8/layout/hierarchy3"/>
    <dgm:cxn modelId="{A86F2B6F-D998-4797-BDF0-698113BE1E61}" type="presParOf" srcId="{D3AA6723-4052-4B1B-BDC1-6C3F44222474}" destId="{03FA4332-0534-4769-BE8B-90F932CEF74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81F211-DA40-4C68-BE6E-AE5AAB677BDC}" type="doc">
      <dgm:prSet loTypeId="urn:microsoft.com/office/officeart/2008/layout/LinedList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5ACCB58C-1CEE-493B-ACC4-19A603F86791}">
      <dgm:prSet phldrT="[Текст]"/>
      <dgm:spPr/>
      <dgm:t>
        <a:bodyPr/>
        <a:lstStyle/>
        <a:p>
          <a:r>
            <a:rPr lang="ru-RU" b="1" dirty="0" smtClean="0"/>
            <a:t>Владелец процесса и руководитель проекта</a:t>
          </a:r>
          <a:endParaRPr lang="ru-RU" b="1" dirty="0"/>
        </a:p>
      </dgm:t>
    </dgm:pt>
    <dgm:pt modelId="{9C89E71E-B697-459C-89F2-BE767F148251}" type="parTrans" cxnId="{E469635D-5FE6-495E-A393-32A93B24C7CD}">
      <dgm:prSet/>
      <dgm:spPr/>
      <dgm:t>
        <a:bodyPr/>
        <a:lstStyle/>
        <a:p>
          <a:endParaRPr lang="ru-RU"/>
        </a:p>
      </dgm:t>
    </dgm:pt>
    <dgm:pt modelId="{138443FE-7D52-44DF-89ED-C139B91AA4D6}" type="sibTrans" cxnId="{E469635D-5FE6-495E-A393-32A93B24C7CD}">
      <dgm:prSet/>
      <dgm:spPr/>
      <dgm:t>
        <a:bodyPr/>
        <a:lstStyle/>
        <a:p>
          <a:endParaRPr lang="ru-RU"/>
        </a:p>
      </dgm:t>
    </dgm:pt>
    <dgm:pt modelId="{8C14C39A-D38D-4F28-AC8E-9A6DA10946C2}">
      <dgm:prSet phldrT="[Текст]" custT="1"/>
      <dgm:spPr/>
      <dgm:t>
        <a:bodyPr/>
        <a:lstStyle/>
        <a:p>
          <a:r>
            <a:rPr lang="ru-RU" sz="2000" b="1" dirty="0" err="1" smtClean="0"/>
            <a:t>Туркатова</a:t>
          </a:r>
          <a:r>
            <a:rPr lang="ru-RU" sz="2000" b="1" dirty="0" smtClean="0"/>
            <a:t> Елена Ивановна</a:t>
          </a:r>
          <a:endParaRPr lang="ru-RU" sz="2000" b="1" dirty="0"/>
        </a:p>
      </dgm:t>
    </dgm:pt>
    <dgm:pt modelId="{01915D95-C214-4DFA-9A91-2CB95DF5016A}" type="parTrans" cxnId="{D0A466EB-4CDC-4A24-8940-0871A5218126}">
      <dgm:prSet/>
      <dgm:spPr/>
      <dgm:t>
        <a:bodyPr/>
        <a:lstStyle/>
        <a:p>
          <a:endParaRPr lang="ru-RU"/>
        </a:p>
      </dgm:t>
    </dgm:pt>
    <dgm:pt modelId="{96D0CF7B-A22D-4F7B-A40D-EFB98AAB5A1F}" type="sibTrans" cxnId="{D0A466EB-4CDC-4A24-8940-0871A5218126}">
      <dgm:prSet/>
      <dgm:spPr/>
      <dgm:t>
        <a:bodyPr/>
        <a:lstStyle/>
        <a:p>
          <a:endParaRPr lang="ru-RU"/>
        </a:p>
      </dgm:t>
    </dgm:pt>
    <dgm:pt modelId="{1F5274C0-63DC-48B6-BE22-6DA2D80B9775}">
      <dgm:prSet phldrT="[Текст]"/>
      <dgm:spPr/>
      <dgm:t>
        <a:bodyPr/>
        <a:lstStyle/>
        <a:p>
          <a:r>
            <a:rPr lang="ru-RU" dirty="0" smtClean="0"/>
            <a:t>Заместитель Главы Администрации города по социальным вопросам</a:t>
          </a:r>
          <a:endParaRPr lang="ru-RU" dirty="0"/>
        </a:p>
      </dgm:t>
    </dgm:pt>
    <dgm:pt modelId="{90433CD5-6E9F-4EDD-B586-22D2F84CDBA2}" type="parTrans" cxnId="{BE9EC1B9-8B1F-4162-A29E-B7BAC66735FD}">
      <dgm:prSet/>
      <dgm:spPr/>
      <dgm:t>
        <a:bodyPr/>
        <a:lstStyle/>
        <a:p>
          <a:endParaRPr lang="ru-RU"/>
        </a:p>
      </dgm:t>
    </dgm:pt>
    <dgm:pt modelId="{751AB819-CC57-4FB0-B2AE-9D2076945AB9}" type="sibTrans" cxnId="{BE9EC1B9-8B1F-4162-A29E-B7BAC66735FD}">
      <dgm:prSet/>
      <dgm:spPr/>
      <dgm:t>
        <a:bodyPr/>
        <a:lstStyle/>
        <a:p>
          <a:endParaRPr lang="ru-RU"/>
        </a:p>
      </dgm:t>
    </dgm:pt>
    <dgm:pt modelId="{CE8F015C-1C39-4A83-AE33-463559AB6401}" type="pres">
      <dgm:prSet presAssocID="{1C81F211-DA40-4C68-BE6E-AE5AAB677BD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AB7913D-7EAE-447E-9C35-0FB8166F1C24}" type="pres">
      <dgm:prSet presAssocID="{5ACCB58C-1CEE-493B-ACC4-19A603F86791}" presName="thickLine" presStyleLbl="alignNode1" presStyleIdx="0" presStyleCnt="1"/>
      <dgm:spPr/>
    </dgm:pt>
    <dgm:pt modelId="{D90AFEDB-A107-4909-BB8F-B8418F945C77}" type="pres">
      <dgm:prSet presAssocID="{5ACCB58C-1CEE-493B-ACC4-19A603F86791}" presName="horz1" presStyleCnt="0"/>
      <dgm:spPr/>
    </dgm:pt>
    <dgm:pt modelId="{F481A6DC-CFFA-4E54-A54B-B11E121D0A46}" type="pres">
      <dgm:prSet presAssocID="{5ACCB58C-1CEE-493B-ACC4-19A603F86791}" presName="tx1" presStyleLbl="revTx" presStyleIdx="0" presStyleCnt="3"/>
      <dgm:spPr/>
      <dgm:t>
        <a:bodyPr/>
        <a:lstStyle/>
        <a:p>
          <a:endParaRPr lang="ru-RU"/>
        </a:p>
      </dgm:t>
    </dgm:pt>
    <dgm:pt modelId="{41ADBF26-F32B-4DFB-A59B-2EF5214BE348}" type="pres">
      <dgm:prSet presAssocID="{5ACCB58C-1CEE-493B-ACC4-19A603F86791}" presName="vert1" presStyleCnt="0"/>
      <dgm:spPr/>
    </dgm:pt>
    <dgm:pt modelId="{74E812E2-E01D-4034-A546-997D5C4E24FA}" type="pres">
      <dgm:prSet presAssocID="{8C14C39A-D38D-4F28-AC8E-9A6DA10946C2}" presName="vertSpace2a" presStyleCnt="0"/>
      <dgm:spPr/>
    </dgm:pt>
    <dgm:pt modelId="{D1E36389-B183-4C54-9759-611A84DD7C78}" type="pres">
      <dgm:prSet presAssocID="{8C14C39A-D38D-4F28-AC8E-9A6DA10946C2}" presName="horz2" presStyleCnt="0"/>
      <dgm:spPr/>
    </dgm:pt>
    <dgm:pt modelId="{6C088A0D-FB0C-4B9A-B1A9-A74B3E215A6D}" type="pres">
      <dgm:prSet presAssocID="{8C14C39A-D38D-4F28-AC8E-9A6DA10946C2}" presName="horzSpace2" presStyleCnt="0"/>
      <dgm:spPr/>
    </dgm:pt>
    <dgm:pt modelId="{B166CE31-1332-4CE4-B046-BD355123A424}" type="pres">
      <dgm:prSet presAssocID="{8C14C39A-D38D-4F28-AC8E-9A6DA10946C2}" presName="tx2" presStyleLbl="revTx" presStyleIdx="1" presStyleCnt="3"/>
      <dgm:spPr/>
      <dgm:t>
        <a:bodyPr/>
        <a:lstStyle/>
        <a:p>
          <a:endParaRPr lang="ru-RU"/>
        </a:p>
      </dgm:t>
    </dgm:pt>
    <dgm:pt modelId="{552B8A71-EB8C-4A4D-85A5-E5CB341FA283}" type="pres">
      <dgm:prSet presAssocID="{8C14C39A-D38D-4F28-AC8E-9A6DA10946C2}" presName="vert2" presStyleCnt="0"/>
      <dgm:spPr/>
    </dgm:pt>
    <dgm:pt modelId="{BF61D175-C929-4D91-8908-8779E3CCA0E8}" type="pres">
      <dgm:prSet presAssocID="{8C14C39A-D38D-4F28-AC8E-9A6DA10946C2}" presName="thinLine2b" presStyleLbl="callout" presStyleIdx="0" presStyleCnt="2"/>
      <dgm:spPr/>
    </dgm:pt>
    <dgm:pt modelId="{FADF69A9-0203-4BB2-B5E3-0D42FE469B0E}" type="pres">
      <dgm:prSet presAssocID="{8C14C39A-D38D-4F28-AC8E-9A6DA10946C2}" presName="vertSpace2b" presStyleCnt="0"/>
      <dgm:spPr/>
    </dgm:pt>
    <dgm:pt modelId="{ABDD56CE-047D-4A2A-A685-C9D4D3023CD4}" type="pres">
      <dgm:prSet presAssocID="{1F5274C0-63DC-48B6-BE22-6DA2D80B9775}" presName="horz2" presStyleCnt="0"/>
      <dgm:spPr/>
    </dgm:pt>
    <dgm:pt modelId="{5133A9A7-87D9-4BF6-A5EB-78610DCFCF3C}" type="pres">
      <dgm:prSet presAssocID="{1F5274C0-63DC-48B6-BE22-6DA2D80B9775}" presName="horzSpace2" presStyleCnt="0"/>
      <dgm:spPr/>
    </dgm:pt>
    <dgm:pt modelId="{C4BB7657-1E88-4DE6-AFD6-7C25EB620612}" type="pres">
      <dgm:prSet presAssocID="{1F5274C0-63DC-48B6-BE22-6DA2D80B9775}" presName="tx2" presStyleLbl="revTx" presStyleIdx="2" presStyleCnt="3"/>
      <dgm:spPr/>
      <dgm:t>
        <a:bodyPr/>
        <a:lstStyle/>
        <a:p>
          <a:endParaRPr lang="ru-RU"/>
        </a:p>
      </dgm:t>
    </dgm:pt>
    <dgm:pt modelId="{21535CDE-D1A2-42EC-B5BE-ACA44FA3F267}" type="pres">
      <dgm:prSet presAssocID="{1F5274C0-63DC-48B6-BE22-6DA2D80B9775}" presName="vert2" presStyleCnt="0"/>
      <dgm:spPr/>
    </dgm:pt>
    <dgm:pt modelId="{9EF559F1-69FA-49BB-AC6A-52AF388C0DAE}" type="pres">
      <dgm:prSet presAssocID="{1F5274C0-63DC-48B6-BE22-6DA2D80B9775}" presName="thinLine2b" presStyleLbl="callout" presStyleIdx="1" presStyleCnt="2"/>
      <dgm:spPr/>
    </dgm:pt>
    <dgm:pt modelId="{58589CF2-DFC9-4CDE-B6FD-16805DB16117}" type="pres">
      <dgm:prSet presAssocID="{1F5274C0-63DC-48B6-BE22-6DA2D80B9775}" presName="vertSpace2b" presStyleCnt="0"/>
      <dgm:spPr/>
    </dgm:pt>
  </dgm:ptLst>
  <dgm:cxnLst>
    <dgm:cxn modelId="{BE9EC1B9-8B1F-4162-A29E-B7BAC66735FD}" srcId="{5ACCB58C-1CEE-493B-ACC4-19A603F86791}" destId="{1F5274C0-63DC-48B6-BE22-6DA2D80B9775}" srcOrd="1" destOrd="0" parTransId="{90433CD5-6E9F-4EDD-B586-22D2F84CDBA2}" sibTransId="{751AB819-CC57-4FB0-B2AE-9D2076945AB9}"/>
    <dgm:cxn modelId="{63D41B81-FDBB-40EC-BF8D-9FE82204555E}" type="presOf" srcId="{1F5274C0-63DC-48B6-BE22-6DA2D80B9775}" destId="{C4BB7657-1E88-4DE6-AFD6-7C25EB620612}" srcOrd="0" destOrd="0" presId="urn:microsoft.com/office/officeart/2008/layout/LinedList"/>
    <dgm:cxn modelId="{E469635D-5FE6-495E-A393-32A93B24C7CD}" srcId="{1C81F211-DA40-4C68-BE6E-AE5AAB677BDC}" destId="{5ACCB58C-1CEE-493B-ACC4-19A603F86791}" srcOrd="0" destOrd="0" parTransId="{9C89E71E-B697-459C-89F2-BE767F148251}" sibTransId="{138443FE-7D52-44DF-89ED-C139B91AA4D6}"/>
    <dgm:cxn modelId="{0EF7E1CB-AC01-4EDA-B67E-3277C94FE5CD}" type="presOf" srcId="{1C81F211-DA40-4C68-BE6E-AE5AAB677BDC}" destId="{CE8F015C-1C39-4A83-AE33-463559AB6401}" srcOrd="0" destOrd="0" presId="urn:microsoft.com/office/officeart/2008/layout/LinedList"/>
    <dgm:cxn modelId="{FF0F120C-1822-4FA5-B12D-6ED1E019E135}" type="presOf" srcId="{8C14C39A-D38D-4F28-AC8E-9A6DA10946C2}" destId="{B166CE31-1332-4CE4-B046-BD355123A424}" srcOrd="0" destOrd="0" presId="urn:microsoft.com/office/officeart/2008/layout/LinedList"/>
    <dgm:cxn modelId="{D0A466EB-4CDC-4A24-8940-0871A5218126}" srcId="{5ACCB58C-1CEE-493B-ACC4-19A603F86791}" destId="{8C14C39A-D38D-4F28-AC8E-9A6DA10946C2}" srcOrd="0" destOrd="0" parTransId="{01915D95-C214-4DFA-9A91-2CB95DF5016A}" sibTransId="{96D0CF7B-A22D-4F7B-A40D-EFB98AAB5A1F}"/>
    <dgm:cxn modelId="{1776F132-0DFF-4B29-990B-9231E516968B}" type="presOf" srcId="{5ACCB58C-1CEE-493B-ACC4-19A603F86791}" destId="{F481A6DC-CFFA-4E54-A54B-B11E121D0A46}" srcOrd="0" destOrd="0" presId="urn:microsoft.com/office/officeart/2008/layout/LinedList"/>
    <dgm:cxn modelId="{A9E4E432-0EAA-4BD1-B280-DFC0245091CE}" type="presParOf" srcId="{CE8F015C-1C39-4A83-AE33-463559AB6401}" destId="{2AB7913D-7EAE-447E-9C35-0FB8166F1C24}" srcOrd="0" destOrd="0" presId="urn:microsoft.com/office/officeart/2008/layout/LinedList"/>
    <dgm:cxn modelId="{285F9F97-65BD-4A59-81C6-53798E7A685A}" type="presParOf" srcId="{CE8F015C-1C39-4A83-AE33-463559AB6401}" destId="{D90AFEDB-A107-4909-BB8F-B8418F945C77}" srcOrd="1" destOrd="0" presId="urn:microsoft.com/office/officeart/2008/layout/LinedList"/>
    <dgm:cxn modelId="{C11DA70D-FC13-45B3-9F31-684FC3BFF355}" type="presParOf" srcId="{D90AFEDB-A107-4909-BB8F-B8418F945C77}" destId="{F481A6DC-CFFA-4E54-A54B-B11E121D0A46}" srcOrd="0" destOrd="0" presId="urn:microsoft.com/office/officeart/2008/layout/LinedList"/>
    <dgm:cxn modelId="{7FF95207-15B9-4254-962F-512E7DCB9380}" type="presParOf" srcId="{D90AFEDB-A107-4909-BB8F-B8418F945C77}" destId="{41ADBF26-F32B-4DFB-A59B-2EF5214BE348}" srcOrd="1" destOrd="0" presId="urn:microsoft.com/office/officeart/2008/layout/LinedList"/>
    <dgm:cxn modelId="{BEB6F5AE-EEE5-4655-8BA2-3AC276C8F304}" type="presParOf" srcId="{41ADBF26-F32B-4DFB-A59B-2EF5214BE348}" destId="{74E812E2-E01D-4034-A546-997D5C4E24FA}" srcOrd="0" destOrd="0" presId="urn:microsoft.com/office/officeart/2008/layout/LinedList"/>
    <dgm:cxn modelId="{D9A9F32C-F5C7-48D2-A8BB-ACE165A19879}" type="presParOf" srcId="{41ADBF26-F32B-4DFB-A59B-2EF5214BE348}" destId="{D1E36389-B183-4C54-9759-611A84DD7C78}" srcOrd="1" destOrd="0" presId="urn:microsoft.com/office/officeart/2008/layout/LinedList"/>
    <dgm:cxn modelId="{7FB31F8C-E162-4CCF-8DE0-8E00D84380C0}" type="presParOf" srcId="{D1E36389-B183-4C54-9759-611A84DD7C78}" destId="{6C088A0D-FB0C-4B9A-B1A9-A74B3E215A6D}" srcOrd="0" destOrd="0" presId="urn:microsoft.com/office/officeart/2008/layout/LinedList"/>
    <dgm:cxn modelId="{0468D58C-81A7-4D20-95D2-C060D413AB83}" type="presParOf" srcId="{D1E36389-B183-4C54-9759-611A84DD7C78}" destId="{B166CE31-1332-4CE4-B046-BD355123A424}" srcOrd="1" destOrd="0" presId="urn:microsoft.com/office/officeart/2008/layout/LinedList"/>
    <dgm:cxn modelId="{7E0FD1AB-E201-4BB8-85B1-7723C8B72C0E}" type="presParOf" srcId="{D1E36389-B183-4C54-9759-611A84DD7C78}" destId="{552B8A71-EB8C-4A4D-85A5-E5CB341FA283}" srcOrd="2" destOrd="0" presId="urn:microsoft.com/office/officeart/2008/layout/LinedList"/>
    <dgm:cxn modelId="{7032BA73-DD4F-40FE-9A64-48C55CE3CEAB}" type="presParOf" srcId="{41ADBF26-F32B-4DFB-A59B-2EF5214BE348}" destId="{BF61D175-C929-4D91-8908-8779E3CCA0E8}" srcOrd="2" destOrd="0" presId="urn:microsoft.com/office/officeart/2008/layout/LinedList"/>
    <dgm:cxn modelId="{75EF4135-CAE0-41C0-9938-5F3E7D943F78}" type="presParOf" srcId="{41ADBF26-F32B-4DFB-A59B-2EF5214BE348}" destId="{FADF69A9-0203-4BB2-B5E3-0D42FE469B0E}" srcOrd="3" destOrd="0" presId="urn:microsoft.com/office/officeart/2008/layout/LinedList"/>
    <dgm:cxn modelId="{1B805A32-E8D1-4328-AEE5-84EE6931A568}" type="presParOf" srcId="{41ADBF26-F32B-4DFB-A59B-2EF5214BE348}" destId="{ABDD56CE-047D-4A2A-A685-C9D4D3023CD4}" srcOrd="4" destOrd="0" presId="urn:microsoft.com/office/officeart/2008/layout/LinedList"/>
    <dgm:cxn modelId="{7C217B08-2C9F-48A8-931C-61DB3345D7E1}" type="presParOf" srcId="{ABDD56CE-047D-4A2A-A685-C9D4D3023CD4}" destId="{5133A9A7-87D9-4BF6-A5EB-78610DCFCF3C}" srcOrd="0" destOrd="0" presId="urn:microsoft.com/office/officeart/2008/layout/LinedList"/>
    <dgm:cxn modelId="{47141745-B63B-43A1-8FC4-3AA734A4D996}" type="presParOf" srcId="{ABDD56CE-047D-4A2A-A685-C9D4D3023CD4}" destId="{C4BB7657-1E88-4DE6-AFD6-7C25EB620612}" srcOrd="1" destOrd="0" presId="urn:microsoft.com/office/officeart/2008/layout/LinedList"/>
    <dgm:cxn modelId="{43CB1CFF-7D2C-4B14-BDBA-2C09C0078AC2}" type="presParOf" srcId="{ABDD56CE-047D-4A2A-A685-C9D4D3023CD4}" destId="{21535CDE-D1A2-42EC-B5BE-ACA44FA3F267}" srcOrd="2" destOrd="0" presId="urn:microsoft.com/office/officeart/2008/layout/LinedList"/>
    <dgm:cxn modelId="{B15239DC-73CD-404E-BF46-C9BB49918A2F}" type="presParOf" srcId="{41ADBF26-F32B-4DFB-A59B-2EF5214BE348}" destId="{9EF559F1-69FA-49BB-AC6A-52AF388C0DAE}" srcOrd="5" destOrd="0" presId="urn:microsoft.com/office/officeart/2008/layout/LinedList"/>
    <dgm:cxn modelId="{A1001A90-497C-433B-8601-F96E4AA37545}" type="presParOf" srcId="{41ADBF26-F32B-4DFB-A59B-2EF5214BE348}" destId="{58589CF2-DFC9-4CDE-B6FD-16805DB1611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34CD1D-2A7E-4FE3-9830-59039845F5D2}">
      <dsp:nvSpPr>
        <dsp:cNvPr id="0" name=""/>
        <dsp:cNvSpPr/>
      </dsp:nvSpPr>
      <dsp:spPr>
        <a:xfrm>
          <a:off x="1150" y="69185"/>
          <a:ext cx="1446135" cy="8183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03.04.2023-27.04.2023</a:t>
          </a:r>
          <a:endParaRPr lang="ru-RU" sz="1400" kern="1200" dirty="0"/>
        </a:p>
      </dsp:txBody>
      <dsp:txXfrm>
        <a:off x="1150" y="69185"/>
        <a:ext cx="1446135" cy="545594"/>
      </dsp:txXfrm>
    </dsp:sp>
    <dsp:sp modelId="{E1237289-B893-415F-B823-93905BAA9F32}">
      <dsp:nvSpPr>
        <dsp:cNvPr id="0" name=""/>
        <dsp:cNvSpPr/>
      </dsp:nvSpPr>
      <dsp:spPr>
        <a:xfrm>
          <a:off x="297347" y="614780"/>
          <a:ext cx="1446135" cy="1044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Подготовка и открытие проекта</a:t>
          </a:r>
          <a:endParaRPr lang="ru-RU" sz="1400" kern="1200" dirty="0"/>
        </a:p>
      </dsp:txBody>
      <dsp:txXfrm>
        <a:off x="297347" y="614780"/>
        <a:ext cx="1446135" cy="1044225"/>
      </dsp:txXfrm>
    </dsp:sp>
    <dsp:sp modelId="{24236441-8C7A-4900-BDCF-F15BF27F56E9}">
      <dsp:nvSpPr>
        <dsp:cNvPr id="0" name=""/>
        <dsp:cNvSpPr/>
      </dsp:nvSpPr>
      <dsp:spPr>
        <a:xfrm>
          <a:off x="1666515" y="161960"/>
          <a:ext cx="464765" cy="360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666515" y="161960"/>
        <a:ext cx="464765" cy="360045"/>
      </dsp:txXfrm>
    </dsp:sp>
    <dsp:sp modelId="{9025E305-282E-4300-A607-2CF6FF786500}">
      <dsp:nvSpPr>
        <dsp:cNvPr id="0" name=""/>
        <dsp:cNvSpPr/>
      </dsp:nvSpPr>
      <dsp:spPr>
        <a:xfrm>
          <a:off x="2324201" y="69185"/>
          <a:ext cx="1446135" cy="818391"/>
        </a:xfrm>
        <a:prstGeom prst="roundRect">
          <a:avLst>
            <a:gd name="adj" fmla="val 10000"/>
          </a:avLst>
        </a:prstGeom>
        <a:solidFill>
          <a:schemeClr val="accent4">
            <a:hueOff val="-5628291"/>
            <a:satOff val="14385"/>
            <a:lumOff val="-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28.04.2023-08.06.2023</a:t>
          </a:r>
          <a:endParaRPr lang="ru-RU" sz="1400" kern="1200" dirty="0"/>
        </a:p>
      </dsp:txBody>
      <dsp:txXfrm>
        <a:off x="2324201" y="69185"/>
        <a:ext cx="1446135" cy="545594"/>
      </dsp:txXfrm>
    </dsp:sp>
    <dsp:sp modelId="{15970D03-3F18-4461-B9CA-0867A21322AF}">
      <dsp:nvSpPr>
        <dsp:cNvPr id="0" name=""/>
        <dsp:cNvSpPr/>
      </dsp:nvSpPr>
      <dsp:spPr>
        <a:xfrm>
          <a:off x="2620398" y="614780"/>
          <a:ext cx="1446135" cy="1044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5628291"/>
              <a:satOff val="14385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Диагностика и целевое состояние</a:t>
          </a:r>
          <a:endParaRPr lang="ru-RU" sz="1400" kern="1200" dirty="0"/>
        </a:p>
      </dsp:txBody>
      <dsp:txXfrm>
        <a:off x="2620398" y="614780"/>
        <a:ext cx="1446135" cy="1044225"/>
      </dsp:txXfrm>
    </dsp:sp>
    <dsp:sp modelId="{B5002103-4B46-4F80-A73A-124414BDD025}">
      <dsp:nvSpPr>
        <dsp:cNvPr id="0" name=""/>
        <dsp:cNvSpPr/>
      </dsp:nvSpPr>
      <dsp:spPr>
        <a:xfrm>
          <a:off x="3989566" y="161960"/>
          <a:ext cx="464765" cy="360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8442437"/>
            <a:satOff val="21577"/>
            <a:lumOff val="-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989566" y="161960"/>
        <a:ext cx="464765" cy="360045"/>
      </dsp:txXfrm>
    </dsp:sp>
    <dsp:sp modelId="{31D62DAD-38C7-47C8-84F0-CB1E66A36B4E}">
      <dsp:nvSpPr>
        <dsp:cNvPr id="0" name=""/>
        <dsp:cNvSpPr/>
      </dsp:nvSpPr>
      <dsp:spPr>
        <a:xfrm>
          <a:off x="4647253" y="69185"/>
          <a:ext cx="1446135" cy="818391"/>
        </a:xfrm>
        <a:prstGeom prst="roundRect">
          <a:avLst>
            <a:gd name="adj" fmla="val 10000"/>
          </a:avLst>
        </a:prstGeom>
        <a:solidFill>
          <a:schemeClr val="accent4">
            <a:hueOff val="-11256583"/>
            <a:satOff val="28769"/>
            <a:lumOff val="-28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09.06.2023-20.07.2023</a:t>
          </a:r>
          <a:endParaRPr lang="ru-RU" sz="1400" kern="1200" dirty="0"/>
        </a:p>
      </dsp:txBody>
      <dsp:txXfrm>
        <a:off x="4647253" y="69185"/>
        <a:ext cx="1446135" cy="545594"/>
      </dsp:txXfrm>
    </dsp:sp>
    <dsp:sp modelId="{9D735381-0B68-4313-9BB9-2D99972BA9FA}">
      <dsp:nvSpPr>
        <dsp:cNvPr id="0" name=""/>
        <dsp:cNvSpPr/>
      </dsp:nvSpPr>
      <dsp:spPr>
        <a:xfrm>
          <a:off x="4943449" y="614780"/>
          <a:ext cx="1446135" cy="1044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256583"/>
              <a:satOff val="28769"/>
              <a:lumOff val="-2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Внедрение улучшений</a:t>
          </a:r>
          <a:endParaRPr lang="ru-RU" sz="1400" kern="1200" dirty="0"/>
        </a:p>
      </dsp:txBody>
      <dsp:txXfrm>
        <a:off x="4943449" y="614780"/>
        <a:ext cx="1446135" cy="1044225"/>
      </dsp:txXfrm>
    </dsp:sp>
    <dsp:sp modelId="{498AC645-F22E-486A-B15C-FBC1F3F8F54C}">
      <dsp:nvSpPr>
        <dsp:cNvPr id="0" name=""/>
        <dsp:cNvSpPr/>
      </dsp:nvSpPr>
      <dsp:spPr>
        <a:xfrm>
          <a:off x="6312617" y="161960"/>
          <a:ext cx="464765" cy="360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6884873"/>
            <a:satOff val="43154"/>
            <a:lumOff val="-43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6312617" y="161960"/>
        <a:ext cx="464765" cy="360045"/>
      </dsp:txXfrm>
    </dsp:sp>
    <dsp:sp modelId="{329CD94D-990C-4317-A7D8-7B05750E85E3}">
      <dsp:nvSpPr>
        <dsp:cNvPr id="0" name=""/>
        <dsp:cNvSpPr/>
      </dsp:nvSpPr>
      <dsp:spPr>
        <a:xfrm>
          <a:off x="6970304" y="69185"/>
          <a:ext cx="1446135" cy="818391"/>
        </a:xfrm>
        <a:prstGeom prst="roundRect">
          <a:avLst>
            <a:gd name="adj" fmla="val 10000"/>
          </a:avLst>
        </a:prstGeom>
        <a:solidFill>
          <a:schemeClr val="accent4">
            <a:hueOff val="-16884873"/>
            <a:satOff val="43154"/>
            <a:lumOff val="-43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21.07.2023-04.08.2023</a:t>
          </a:r>
          <a:endParaRPr lang="ru-RU" sz="1400" kern="1200" dirty="0"/>
        </a:p>
      </dsp:txBody>
      <dsp:txXfrm>
        <a:off x="6970304" y="69185"/>
        <a:ext cx="1446135" cy="545594"/>
      </dsp:txXfrm>
    </dsp:sp>
    <dsp:sp modelId="{E43B9090-7849-45C2-AE61-A47FB9307BFD}">
      <dsp:nvSpPr>
        <dsp:cNvPr id="0" name=""/>
        <dsp:cNvSpPr/>
      </dsp:nvSpPr>
      <dsp:spPr>
        <a:xfrm>
          <a:off x="7266500" y="614780"/>
          <a:ext cx="1446135" cy="1044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6884873"/>
              <a:satOff val="43154"/>
              <a:lumOff val="-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Закрепление результатов и закрытие проекта</a:t>
          </a:r>
          <a:endParaRPr lang="ru-RU" sz="1400" kern="1200" dirty="0"/>
        </a:p>
      </dsp:txBody>
      <dsp:txXfrm>
        <a:off x="7266500" y="614780"/>
        <a:ext cx="1446135" cy="104422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3EF67-8A8E-4302-A446-B6B906DA1126}">
      <dsp:nvSpPr>
        <dsp:cNvPr id="0" name=""/>
        <dsp:cNvSpPr/>
      </dsp:nvSpPr>
      <dsp:spPr>
        <a:xfrm>
          <a:off x="0" y="0"/>
          <a:ext cx="1656307" cy="736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Определение приоритетных направлений для улучшений</a:t>
          </a:r>
          <a:endParaRPr lang="ru-RU" sz="1000" kern="1200" dirty="0"/>
        </a:p>
      </dsp:txBody>
      <dsp:txXfrm>
        <a:off x="404887" y="0"/>
        <a:ext cx="1251419" cy="736256"/>
      </dsp:txXfrm>
    </dsp:sp>
    <dsp:sp modelId="{E59AA156-BD00-4A83-95A6-549FA8AE4DFA}">
      <dsp:nvSpPr>
        <dsp:cNvPr id="0" name=""/>
        <dsp:cNvSpPr/>
      </dsp:nvSpPr>
      <dsp:spPr>
        <a:xfrm>
          <a:off x="73625" y="73625"/>
          <a:ext cx="331261" cy="5890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8437A-9E4A-4A40-BC85-31F7A2F2317A}">
      <dsp:nvSpPr>
        <dsp:cNvPr id="0" name=""/>
        <dsp:cNvSpPr/>
      </dsp:nvSpPr>
      <dsp:spPr>
        <a:xfrm>
          <a:off x="0" y="809881"/>
          <a:ext cx="1656307" cy="736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Формирование пакета организационно-распорядительных документов</a:t>
          </a:r>
          <a:endParaRPr lang="ru-RU" sz="1000" kern="1200" dirty="0"/>
        </a:p>
      </dsp:txBody>
      <dsp:txXfrm>
        <a:off x="404887" y="809881"/>
        <a:ext cx="1251419" cy="736256"/>
      </dsp:txXfrm>
    </dsp:sp>
    <dsp:sp modelId="{0A35CB18-AC0E-4F68-927D-40DA1DC63121}">
      <dsp:nvSpPr>
        <dsp:cNvPr id="0" name=""/>
        <dsp:cNvSpPr/>
      </dsp:nvSpPr>
      <dsp:spPr>
        <a:xfrm>
          <a:off x="73625" y="883507"/>
          <a:ext cx="331261" cy="5890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F07E4-48C1-49D5-9765-A6796F3EFAB6}">
      <dsp:nvSpPr>
        <dsp:cNvPr id="0" name=""/>
        <dsp:cNvSpPr/>
      </dsp:nvSpPr>
      <dsp:spPr>
        <a:xfrm>
          <a:off x="0" y="1619763"/>
          <a:ext cx="1656307" cy="736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Стартовое совещание группы. Оформление стенда проекта</a:t>
          </a:r>
          <a:endParaRPr lang="ru-RU" sz="1000" kern="1200" dirty="0"/>
        </a:p>
      </dsp:txBody>
      <dsp:txXfrm>
        <a:off x="404887" y="1619763"/>
        <a:ext cx="1251419" cy="736256"/>
      </dsp:txXfrm>
    </dsp:sp>
    <dsp:sp modelId="{F98A15FF-2DC5-43EE-85A3-E6B969D2E9A5}">
      <dsp:nvSpPr>
        <dsp:cNvPr id="0" name=""/>
        <dsp:cNvSpPr/>
      </dsp:nvSpPr>
      <dsp:spPr>
        <a:xfrm>
          <a:off x="73625" y="1693388"/>
          <a:ext cx="331261" cy="5890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707B1-2A67-4BA0-89D1-751DA8B6D7F0}">
      <dsp:nvSpPr>
        <dsp:cNvPr id="0" name=""/>
        <dsp:cNvSpPr/>
      </dsp:nvSpPr>
      <dsp:spPr>
        <a:xfrm>
          <a:off x="0" y="2429644"/>
          <a:ext cx="1656307" cy="7362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Подготовка, согласование и утверждение карточки проекта</a:t>
          </a:r>
          <a:endParaRPr lang="ru-RU" sz="1000" kern="1200" dirty="0"/>
        </a:p>
      </dsp:txBody>
      <dsp:txXfrm>
        <a:off x="404887" y="2429644"/>
        <a:ext cx="1251419" cy="736256"/>
      </dsp:txXfrm>
    </dsp:sp>
    <dsp:sp modelId="{EFB95F31-7B9B-414F-8F9F-E134C3FD098F}">
      <dsp:nvSpPr>
        <dsp:cNvPr id="0" name=""/>
        <dsp:cNvSpPr/>
      </dsp:nvSpPr>
      <dsp:spPr>
        <a:xfrm>
          <a:off x="73625" y="2503270"/>
          <a:ext cx="331261" cy="5890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3EF67-8A8E-4302-A446-B6B906DA1126}">
      <dsp:nvSpPr>
        <dsp:cNvPr id="0" name=""/>
        <dsp:cNvSpPr/>
      </dsp:nvSpPr>
      <dsp:spPr>
        <a:xfrm>
          <a:off x="0" y="0"/>
          <a:ext cx="1656307" cy="48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Картирование потока создания ценности. Составление карты текущего состояния</a:t>
          </a:r>
          <a:endParaRPr lang="ru-RU" sz="900" kern="1200" dirty="0"/>
        </a:p>
      </dsp:txBody>
      <dsp:txXfrm>
        <a:off x="379984" y="0"/>
        <a:ext cx="1276322" cy="487228"/>
      </dsp:txXfrm>
    </dsp:sp>
    <dsp:sp modelId="{E59AA156-BD00-4A83-95A6-549FA8AE4DFA}">
      <dsp:nvSpPr>
        <dsp:cNvPr id="0" name=""/>
        <dsp:cNvSpPr/>
      </dsp:nvSpPr>
      <dsp:spPr>
        <a:xfrm>
          <a:off x="48722" y="48722"/>
          <a:ext cx="331261" cy="3897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8437A-9E4A-4A40-BC85-31F7A2F2317A}">
      <dsp:nvSpPr>
        <dsp:cNvPr id="0" name=""/>
        <dsp:cNvSpPr/>
      </dsp:nvSpPr>
      <dsp:spPr>
        <a:xfrm>
          <a:off x="0" y="535951"/>
          <a:ext cx="1656307" cy="48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Анализ текущего состояния (анализ выявленных потерь)</a:t>
          </a:r>
          <a:endParaRPr lang="ru-RU" sz="1000" kern="1200" dirty="0"/>
        </a:p>
      </dsp:txBody>
      <dsp:txXfrm>
        <a:off x="379984" y="535951"/>
        <a:ext cx="1276322" cy="487228"/>
      </dsp:txXfrm>
    </dsp:sp>
    <dsp:sp modelId="{0A35CB18-AC0E-4F68-927D-40DA1DC63121}">
      <dsp:nvSpPr>
        <dsp:cNvPr id="0" name=""/>
        <dsp:cNvSpPr/>
      </dsp:nvSpPr>
      <dsp:spPr>
        <a:xfrm>
          <a:off x="48722" y="584673"/>
          <a:ext cx="331261" cy="3897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F07E4-48C1-49D5-9765-A6796F3EFAB6}">
      <dsp:nvSpPr>
        <dsp:cNvPr id="0" name=""/>
        <dsp:cNvSpPr/>
      </dsp:nvSpPr>
      <dsp:spPr>
        <a:xfrm>
          <a:off x="0" y="1071902"/>
          <a:ext cx="1656307" cy="48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Выявление проблем и работа с ними</a:t>
          </a:r>
          <a:endParaRPr lang="ru-RU" sz="1000" kern="1200" dirty="0"/>
        </a:p>
      </dsp:txBody>
      <dsp:txXfrm>
        <a:off x="379984" y="1071902"/>
        <a:ext cx="1276322" cy="487228"/>
      </dsp:txXfrm>
    </dsp:sp>
    <dsp:sp modelId="{F98A15FF-2DC5-43EE-85A3-E6B969D2E9A5}">
      <dsp:nvSpPr>
        <dsp:cNvPr id="0" name=""/>
        <dsp:cNvSpPr/>
      </dsp:nvSpPr>
      <dsp:spPr>
        <a:xfrm>
          <a:off x="48722" y="1120624"/>
          <a:ext cx="331261" cy="3897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707B1-2A67-4BA0-89D1-751DA8B6D7F0}">
      <dsp:nvSpPr>
        <dsp:cNvPr id="0" name=""/>
        <dsp:cNvSpPr/>
      </dsp:nvSpPr>
      <dsp:spPr>
        <a:xfrm>
          <a:off x="0" y="1607853"/>
          <a:ext cx="1656307" cy="48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Составление карты целевого состояния</a:t>
          </a:r>
          <a:endParaRPr lang="ru-RU" sz="1000" kern="1200" dirty="0"/>
        </a:p>
      </dsp:txBody>
      <dsp:txXfrm>
        <a:off x="379984" y="1607853"/>
        <a:ext cx="1276322" cy="487228"/>
      </dsp:txXfrm>
    </dsp:sp>
    <dsp:sp modelId="{EFB95F31-7B9B-414F-8F9F-E134C3FD098F}">
      <dsp:nvSpPr>
        <dsp:cNvPr id="0" name=""/>
        <dsp:cNvSpPr/>
      </dsp:nvSpPr>
      <dsp:spPr>
        <a:xfrm>
          <a:off x="48722" y="1656576"/>
          <a:ext cx="331261" cy="3897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57805-15AE-4D77-99D6-8D0F4B3FB33F}">
      <dsp:nvSpPr>
        <dsp:cNvPr id="0" name=""/>
        <dsp:cNvSpPr/>
      </dsp:nvSpPr>
      <dsp:spPr>
        <a:xfrm>
          <a:off x="0" y="2143804"/>
          <a:ext cx="1656307" cy="48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Составление плана мероприятий по достижению целевого состояния </a:t>
          </a:r>
          <a:endParaRPr lang="ru-RU" sz="900" kern="1200" dirty="0"/>
        </a:p>
      </dsp:txBody>
      <dsp:txXfrm>
        <a:off x="379984" y="2143804"/>
        <a:ext cx="1276322" cy="487228"/>
      </dsp:txXfrm>
    </dsp:sp>
    <dsp:sp modelId="{97BB8A48-E503-4CF8-AC7E-6F4DBB5AD98D}">
      <dsp:nvSpPr>
        <dsp:cNvPr id="0" name=""/>
        <dsp:cNvSpPr/>
      </dsp:nvSpPr>
      <dsp:spPr>
        <a:xfrm>
          <a:off x="48722" y="2192527"/>
          <a:ext cx="331261" cy="3897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26236-A9D4-44F0-9F5A-A2D7BA01A616}">
      <dsp:nvSpPr>
        <dsp:cNvPr id="0" name=""/>
        <dsp:cNvSpPr/>
      </dsp:nvSpPr>
      <dsp:spPr>
        <a:xfrm>
          <a:off x="0" y="2679755"/>
          <a:ext cx="1656307" cy="48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Защита и утверждение плана мероприятий</a:t>
          </a:r>
          <a:endParaRPr lang="ru-RU" sz="900" kern="1200" dirty="0"/>
        </a:p>
      </dsp:txBody>
      <dsp:txXfrm>
        <a:off x="379984" y="2679755"/>
        <a:ext cx="1276322" cy="487228"/>
      </dsp:txXfrm>
    </dsp:sp>
    <dsp:sp modelId="{258AAE68-54A7-41DD-A90A-01E5445D9626}">
      <dsp:nvSpPr>
        <dsp:cNvPr id="0" name=""/>
        <dsp:cNvSpPr/>
      </dsp:nvSpPr>
      <dsp:spPr>
        <a:xfrm>
          <a:off x="48722" y="2728478"/>
          <a:ext cx="331261" cy="3897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3EF67-8A8E-4302-A446-B6B906DA1126}">
      <dsp:nvSpPr>
        <dsp:cNvPr id="0" name=""/>
        <dsp:cNvSpPr/>
      </dsp:nvSpPr>
      <dsp:spPr>
        <a:xfrm>
          <a:off x="0" y="0"/>
          <a:ext cx="1656307" cy="9226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Реализация мероприятий (внедрение улучшений)</a:t>
          </a:r>
          <a:endParaRPr lang="ru-RU" sz="1000" kern="1200" dirty="0"/>
        </a:p>
      </dsp:txBody>
      <dsp:txXfrm>
        <a:off x="423526" y="0"/>
        <a:ext cx="1232780" cy="922650"/>
      </dsp:txXfrm>
    </dsp:sp>
    <dsp:sp modelId="{E59AA156-BD00-4A83-95A6-549FA8AE4DFA}">
      <dsp:nvSpPr>
        <dsp:cNvPr id="0" name=""/>
        <dsp:cNvSpPr/>
      </dsp:nvSpPr>
      <dsp:spPr>
        <a:xfrm>
          <a:off x="92264" y="92265"/>
          <a:ext cx="331261" cy="7381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73EF67-8A8E-4302-A446-B6B906DA1126}">
      <dsp:nvSpPr>
        <dsp:cNvPr id="0" name=""/>
        <dsp:cNvSpPr/>
      </dsp:nvSpPr>
      <dsp:spPr>
        <a:xfrm>
          <a:off x="0" y="0"/>
          <a:ext cx="1712444" cy="989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Мониторинг устойчивости внедренных улучшений</a:t>
          </a:r>
          <a:endParaRPr lang="ru-RU" sz="1000" kern="1200" dirty="0"/>
        </a:p>
      </dsp:txBody>
      <dsp:txXfrm>
        <a:off x="441481" y="0"/>
        <a:ext cx="1270962" cy="989924"/>
      </dsp:txXfrm>
    </dsp:sp>
    <dsp:sp modelId="{E59AA156-BD00-4A83-95A6-549FA8AE4DFA}">
      <dsp:nvSpPr>
        <dsp:cNvPr id="0" name=""/>
        <dsp:cNvSpPr/>
      </dsp:nvSpPr>
      <dsp:spPr>
        <a:xfrm>
          <a:off x="98992" y="98992"/>
          <a:ext cx="342488" cy="79193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8437A-9E4A-4A40-BC85-31F7A2F2317A}">
      <dsp:nvSpPr>
        <dsp:cNvPr id="0" name=""/>
        <dsp:cNvSpPr/>
      </dsp:nvSpPr>
      <dsp:spPr>
        <a:xfrm>
          <a:off x="0" y="1088916"/>
          <a:ext cx="1712444" cy="989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Стандартизация процесса. Подготовка презентации по завершенному проекту</a:t>
          </a:r>
          <a:endParaRPr lang="ru-RU" sz="1000" kern="1200" dirty="0"/>
        </a:p>
      </dsp:txBody>
      <dsp:txXfrm>
        <a:off x="441481" y="1088916"/>
        <a:ext cx="1270962" cy="989924"/>
      </dsp:txXfrm>
    </dsp:sp>
    <dsp:sp modelId="{0A35CB18-AC0E-4F68-927D-40DA1DC63121}">
      <dsp:nvSpPr>
        <dsp:cNvPr id="0" name=""/>
        <dsp:cNvSpPr/>
      </dsp:nvSpPr>
      <dsp:spPr>
        <a:xfrm>
          <a:off x="98992" y="1187909"/>
          <a:ext cx="342488" cy="79193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707B1-2A67-4BA0-89D1-751DA8B6D7F0}">
      <dsp:nvSpPr>
        <dsp:cNvPr id="0" name=""/>
        <dsp:cNvSpPr/>
      </dsp:nvSpPr>
      <dsp:spPr>
        <a:xfrm>
          <a:off x="0" y="2177833"/>
          <a:ext cx="1712444" cy="989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Доклад о результатах</a:t>
          </a:r>
          <a:endParaRPr lang="ru-RU" sz="1000" kern="1200" dirty="0"/>
        </a:p>
      </dsp:txBody>
      <dsp:txXfrm>
        <a:off x="441481" y="2177833"/>
        <a:ext cx="1270962" cy="989924"/>
      </dsp:txXfrm>
    </dsp:sp>
    <dsp:sp modelId="{EFB95F31-7B9B-414F-8F9F-E134C3FD098F}">
      <dsp:nvSpPr>
        <dsp:cNvPr id="0" name=""/>
        <dsp:cNvSpPr/>
      </dsp:nvSpPr>
      <dsp:spPr>
        <a:xfrm>
          <a:off x="98992" y="2276826"/>
          <a:ext cx="342488" cy="79193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019100-DC7C-476F-BB48-2BDE2EB718D9}">
      <dsp:nvSpPr>
        <dsp:cNvPr id="0" name=""/>
        <dsp:cNvSpPr/>
      </dsp:nvSpPr>
      <dsp:spPr>
        <a:xfrm>
          <a:off x="256" y="69007"/>
          <a:ext cx="1403999" cy="6286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Данильченко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Олег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Олегович</a:t>
          </a:r>
          <a:endParaRPr lang="ru-RU" sz="1400" b="1" kern="1200" dirty="0"/>
        </a:p>
      </dsp:txBody>
      <dsp:txXfrm>
        <a:off x="256" y="69007"/>
        <a:ext cx="1403999" cy="628643"/>
      </dsp:txXfrm>
    </dsp:sp>
    <dsp:sp modelId="{989BA535-D3BA-4589-B050-6FD49203C163}">
      <dsp:nvSpPr>
        <dsp:cNvPr id="0" name=""/>
        <dsp:cNvSpPr/>
      </dsp:nvSpPr>
      <dsp:spPr>
        <a:xfrm>
          <a:off x="140656" y="697651"/>
          <a:ext cx="140399" cy="85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082"/>
              </a:lnTo>
              <a:lnTo>
                <a:pt x="140399" y="85908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DFE49B-26F8-4F6A-A714-C73CE58AB959}">
      <dsp:nvSpPr>
        <dsp:cNvPr id="0" name=""/>
        <dsp:cNvSpPr/>
      </dsp:nvSpPr>
      <dsp:spPr>
        <a:xfrm>
          <a:off x="281056" y="854812"/>
          <a:ext cx="1435037" cy="1403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/>
            <a:t>Начальник сектора </a:t>
          </a:r>
          <a:r>
            <a:rPr lang="ru-RU" sz="1100" kern="1200" dirty="0" err="1" smtClean="0"/>
            <a:t>ФКСиТ</a:t>
          </a:r>
          <a:r>
            <a:rPr lang="ru-RU" sz="1100" kern="1200" dirty="0" smtClean="0"/>
            <a:t> Отдела культуры и спорта Администрации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/>
            <a:t>г. Новошахтинска</a:t>
          </a:r>
          <a:endParaRPr lang="ru-RU" sz="1100" kern="1200" dirty="0"/>
        </a:p>
      </dsp:txBody>
      <dsp:txXfrm>
        <a:off x="281056" y="854812"/>
        <a:ext cx="1435037" cy="1403842"/>
      </dsp:txXfrm>
    </dsp:sp>
    <dsp:sp modelId="{B4CB8038-9D91-4862-B651-4A7E390B60FE}">
      <dsp:nvSpPr>
        <dsp:cNvPr id="0" name=""/>
        <dsp:cNvSpPr/>
      </dsp:nvSpPr>
      <dsp:spPr>
        <a:xfrm>
          <a:off x="1749615" y="69007"/>
          <a:ext cx="1403999" cy="6286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Сидорова </a:t>
          </a:r>
          <a:br>
            <a:rPr lang="ru-RU" sz="1400" b="1" kern="1200" dirty="0" smtClean="0"/>
          </a:br>
          <a:r>
            <a:rPr lang="ru-RU" sz="1400" b="1" kern="1200" dirty="0" smtClean="0"/>
            <a:t>Юлия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Александровна</a:t>
          </a:r>
          <a:endParaRPr lang="ru-RU" sz="1400" b="1" kern="1200" dirty="0"/>
        </a:p>
      </dsp:txBody>
      <dsp:txXfrm>
        <a:off x="1749615" y="69007"/>
        <a:ext cx="1403999" cy="628643"/>
      </dsp:txXfrm>
    </dsp:sp>
    <dsp:sp modelId="{7A71D18F-F663-45DB-838E-301EE10B3D7D}">
      <dsp:nvSpPr>
        <dsp:cNvPr id="0" name=""/>
        <dsp:cNvSpPr/>
      </dsp:nvSpPr>
      <dsp:spPr>
        <a:xfrm>
          <a:off x="1890015" y="697651"/>
          <a:ext cx="140399" cy="85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082"/>
              </a:lnTo>
              <a:lnTo>
                <a:pt x="140399" y="85908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77129F-72C2-409D-B93A-72EBDADD7FFA}">
      <dsp:nvSpPr>
        <dsp:cNvPr id="0" name=""/>
        <dsp:cNvSpPr/>
      </dsp:nvSpPr>
      <dsp:spPr>
        <a:xfrm>
          <a:off x="2030415" y="854812"/>
          <a:ext cx="1435037" cy="1403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Заместитель директора МБУ «Стадион Западный» – руководитель Центра тестирования ГТО</a:t>
          </a:r>
          <a:endParaRPr lang="ru-RU" sz="1100" kern="1200" dirty="0"/>
        </a:p>
      </dsp:txBody>
      <dsp:txXfrm>
        <a:off x="2030415" y="854812"/>
        <a:ext cx="1435037" cy="1403842"/>
      </dsp:txXfrm>
    </dsp:sp>
    <dsp:sp modelId="{43216EFF-106D-4D10-AE6A-CCCB7BB1DF13}">
      <dsp:nvSpPr>
        <dsp:cNvPr id="0" name=""/>
        <dsp:cNvSpPr/>
      </dsp:nvSpPr>
      <dsp:spPr>
        <a:xfrm>
          <a:off x="3498974" y="69007"/>
          <a:ext cx="1403999" cy="6286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Миллер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Елена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Георгиевна</a:t>
          </a:r>
          <a:endParaRPr lang="ru-RU" sz="1400" b="1" kern="1200" dirty="0"/>
        </a:p>
      </dsp:txBody>
      <dsp:txXfrm>
        <a:off x="3498974" y="69007"/>
        <a:ext cx="1403999" cy="628643"/>
      </dsp:txXfrm>
    </dsp:sp>
    <dsp:sp modelId="{7798F993-30DB-46DD-ADB9-250918164691}">
      <dsp:nvSpPr>
        <dsp:cNvPr id="0" name=""/>
        <dsp:cNvSpPr/>
      </dsp:nvSpPr>
      <dsp:spPr>
        <a:xfrm>
          <a:off x="3639374" y="697651"/>
          <a:ext cx="140399" cy="85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082"/>
              </a:lnTo>
              <a:lnTo>
                <a:pt x="140399" y="85908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31C6A-F8DE-4059-8E8A-6009146976A7}">
      <dsp:nvSpPr>
        <dsp:cNvPr id="0" name=""/>
        <dsp:cNvSpPr/>
      </dsp:nvSpPr>
      <dsp:spPr>
        <a:xfrm>
          <a:off x="3779774" y="854812"/>
          <a:ext cx="1435037" cy="1403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/>
            <a:t>Главный специалист сектора </a:t>
          </a:r>
          <a:r>
            <a:rPr lang="ru-RU" sz="1100" kern="1200" dirty="0" err="1" smtClean="0"/>
            <a:t>ФКСиТ</a:t>
          </a:r>
          <a:r>
            <a:rPr lang="ru-RU" sz="1100" kern="1200" dirty="0" smtClean="0"/>
            <a:t> Отдела культуры и спорта Администрации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/>
            <a:t>г. Новошахтинска </a:t>
          </a:r>
          <a:br>
            <a:rPr lang="ru-RU" sz="1100" kern="1200" dirty="0" smtClean="0"/>
          </a:br>
          <a:r>
            <a:rPr lang="ru-RU" sz="1100" kern="1200" dirty="0" smtClean="0"/>
            <a:t> </a:t>
          </a:r>
          <a:br>
            <a:rPr lang="ru-RU" sz="1100" kern="1200" dirty="0" smtClean="0"/>
          </a:br>
          <a:endParaRPr lang="ru-RU" sz="1100" kern="1200" dirty="0"/>
        </a:p>
      </dsp:txBody>
      <dsp:txXfrm>
        <a:off x="3779774" y="854812"/>
        <a:ext cx="1435037" cy="1403842"/>
      </dsp:txXfrm>
    </dsp:sp>
    <dsp:sp modelId="{40A258BC-99CB-47DB-B49B-8C132C65BFFC}">
      <dsp:nvSpPr>
        <dsp:cNvPr id="0" name=""/>
        <dsp:cNvSpPr/>
      </dsp:nvSpPr>
      <dsp:spPr>
        <a:xfrm>
          <a:off x="5248333" y="69007"/>
          <a:ext cx="1403999" cy="6286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Даниленко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Анна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Владимировна</a:t>
          </a:r>
          <a:endParaRPr lang="ru-RU" sz="1400" b="1" kern="1200" dirty="0"/>
        </a:p>
      </dsp:txBody>
      <dsp:txXfrm>
        <a:off x="5248333" y="69007"/>
        <a:ext cx="1403999" cy="628643"/>
      </dsp:txXfrm>
    </dsp:sp>
    <dsp:sp modelId="{6B489D94-52E2-43B6-8C47-0950E1BB5720}">
      <dsp:nvSpPr>
        <dsp:cNvPr id="0" name=""/>
        <dsp:cNvSpPr/>
      </dsp:nvSpPr>
      <dsp:spPr>
        <a:xfrm>
          <a:off x="5388733" y="697651"/>
          <a:ext cx="140399" cy="85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082"/>
              </a:lnTo>
              <a:lnTo>
                <a:pt x="140399" y="85908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9B7149-50A1-4C68-AED4-D411A5120EB3}">
      <dsp:nvSpPr>
        <dsp:cNvPr id="0" name=""/>
        <dsp:cNvSpPr/>
      </dsp:nvSpPr>
      <dsp:spPr>
        <a:xfrm>
          <a:off x="5529133" y="854812"/>
          <a:ext cx="1435037" cy="1403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Инструктор-методист МБУ «Стадион Западный»  </a:t>
          </a:r>
          <a:endParaRPr lang="ru-RU" sz="1100" kern="1200" dirty="0"/>
        </a:p>
      </dsp:txBody>
      <dsp:txXfrm>
        <a:off x="5529133" y="854812"/>
        <a:ext cx="1435037" cy="1403842"/>
      </dsp:txXfrm>
    </dsp:sp>
    <dsp:sp modelId="{4CCFE1F4-BF82-4419-AF59-A5ED92F1135F}">
      <dsp:nvSpPr>
        <dsp:cNvPr id="0" name=""/>
        <dsp:cNvSpPr/>
      </dsp:nvSpPr>
      <dsp:spPr>
        <a:xfrm>
          <a:off x="6997693" y="69007"/>
          <a:ext cx="1403999" cy="62864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Ковалева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 Екатерина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Сергеевна</a:t>
          </a:r>
          <a:endParaRPr lang="ru-RU" sz="1400" b="1" kern="1200" dirty="0"/>
        </a:p>
      </dsp:txBody>
      <dsp:txXfrm>
        <a:off x="6997693" y="69007"/>
        <a:ext cx="1403999" cy="628643"/>
      </dsp:txXfrm>
    </dsp:sp>
    <dsp:sp modelId="{B4D773D3-B177-4877-9713-CB951B70B0DB}">
      <dsp:nvSpPr>
        <dsp:cNvPr id="0" name=""/>
        <dsp:cNvSpPr/>
      </dsp:nvSpPr>
      <dsp:spPr>
        <a:xfrm>
          <a:off x="7138093" y="697651"/>
          <a:ext cx="140399" cy="85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082"/>
              </a:lnTo>
              <a:lnTo>
                <a:pt x="140399" y="85908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A4332-0534-4769-BE8B-90F932CEF74E}">
      <dsp:nvSpPr>
        <dsp:cNvPr id="0" name=""/>
        <dsp:cNvSpPr/>
      </dsp:nvSpPr>
      <dsp:spPr>
        <a:xfrm>
          <a:off x="7278493" y="854812"/>
          <a:ext cx="1435037" cy="1403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Инструктор-методист МБУ «Стадион Западный»  </a:t>
          </a:r>
          <a:endParaRPr lang="ru-RU" sz="1100" kern="1200" dirty="0"/>
        </a:p>
      </dsp:txBody>
      <dsp:txXfrm>
        <a:off x="7278493" y="854812"/>
        <a:ext cx="1435037" cy="140384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B7913D-7EAE-447E-9C35-0FB8166F1C24}">
      <dsp:nvSpPr>
        <dsp:cNvPr id="0" name=""/>
        <dsp:cNvSpPr/>
      </dsp:nvSpPr>
      <dsp:spPr>
        <a:xfrm>
          <a:off x="0" y="0"/>
          <a:ext cx="871378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1A6DC-CFFA-4E54-A54B-B11E121D0A46}">
      <dsp:nvSpPr>
        <dsp:cNvPr id="0" name=""/>
        <dsp:cNvSpPr/>
      </dsp:nvSpPr>
      <dsp:spPr>
        <a:xfrm>
          <a:off x="0" y="0"/>
          <a:ext cx="1742757" cy="1399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Владелец процесса и руководитель проекта</a:t>
          </a:r>
          <a:endParaRPr lang="ru-RU" sz="2000" b="1" kern="1200" dirty="0"/>
        </a:p>
      </dsp:txBody>
      <dsp:txXfrm>
        <a:off x="0" y="0"/>
        <a:ext cx="1742757" cy="1399473"/>
      </dsp:txXfrm>
    </dsp:sp>
    <dsp:sp modelId="{B166CE31-1332-4CE4-B046-BD355123A424}">
      <dsp:nvSpPr>
        <dsp:cNvPr id="0" name=""/>
        <dsp:cNvSpPr/>
      </dsp:nvSpPr>
      <dsp:spPr>
        <a:xfrm>
          <a:off x="1873464" y="32526"/>
          <a:ext cx="6840322" cy="65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Туркатова</a:t>
          </a:r>
          <a:r>
            <a:rPr lang="ru-RU" sz="2000" b="1" kern="1200" dirty="0" smtClean="0"/>
            <a:t> Елена Ивановна</a:t>
          </a:r>
          <a:endParaRPr lang="ru-RU" sz="2000" b="1" kern="1200" dirty="0"/>
        </a:p>
      </dsp:txBody>
      <dsp:txXfrm>
        <a:off x="1873464" y="32526"/>
        <a:ext cx="6840322" cy="650536"/>
      </dsp:txXfrm>
    </dsp:sp>
    <dsp:sp modelId="{BF61D175-C929-4D91-8908-8779E3CCA0E8}">
      <dsp:nvSpPr>
        <dsp:cNvPr id="0" name=""/>
        <dsp:cNvSpPr/>
      </dsp:nvSpPr>
      <dsp:spPr>
        <a:xfrm>
          <a:off x="1742757" y="683063"/>
          <a:ext cx="69710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B7657-1E88-4DE6-AFD6-7C25EB620612}">
      <dsp:nvSpPr>
        <dsp:cNvPr id="0" name=""/>
        <dsp:cNvSpPr/>
      </dsp:nvSpPr>
      <dsp:spPr>
        <a:xfrm>
          <a:off x="1873464" y="715589"/>
          <a:ext cx="6840322" cy="65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Заместитель Главы Администрации города по социальным вопросам</a:t>
          </a:r>
          <a:endParaRPr lang="ru-RU" sz="1800" kern="1200" dirty="0"/>
        </a:p>
      </dsp:txBody>
      <dsp:txXfrm>
        <a:off x="1873464" y="715589"/>
        <a:ext cx="6840322" cy="650536"/>
      </dsp:txXfrm>
    </dsp:sp>
    <dsp:sp modelId="{9EF559F1-69FA-49BB-AC6A-52AF388C0DAE}">
      <dsp:nvSpPr>
        <dsp:cNvPr id="0" name=""/>
        <dsp:cNvSpPr/>
      </dsp:nvSpPr>
      <dsp:spPr>
        <a:xfrm>
          <a:off x="1742757" y="1366126"/>
          <a:ext cx="69710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54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4437112"/>
            <a:ext cx="5076056" cy="172819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99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1296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4.png"/><Relationship Id="rId7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8.jpeg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4.xml"/><Relationship Id="rId7" Type="http://schemas.openxmlformats.org/officeDocument/2006/relationships/image" Target="../media/image8.jpe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image" Target="../media/image9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10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39906" y="3933056"/>
            <a:ext cx="4904093" cy="2924944"/>
          </a:xfrm>
        </p:spPr>
        <p:txBody>
          <a:bodyPr>
            <a:noAutofit/>
          </a:bodyPr>
          <a:lstStyle/>
          <a:p>
            <a:r>
              <a:rPr lang="ru-RU" sz="3400" dirty="0">
                <a:effectLst/>
              </a:rPr>
              <a:t>Увеличение количества лиц, участвующих в сдаче нормативов ВФСК ГТО на территории города Новошахтинска</a:t>
            </a:r>
            <a:endParaRPr lang="ru-RU" sz="3400" dirty="0"/>
          </a:p>
        </p:txBody>
      </p:sp>
      <p:pic>
        <p:nvPicPr>
          <p:cNvPr id="2058" name="Picture 10" descr="Администрация города Новошахтинс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3146" y="350449"/>
            <a:ext cx="2547137" cy="293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7E862D2-7F54-4760-B009-C2692241BAEA}"/>
              </a:ext>
            </a:extLst>
          </p:cNvPr>
          <p:cNvSpPr txBox="1">
            <a:spLocks/>
          </p:cNvSpPr>
          <p:nvPr/>
        </p:nvSpPr>
        <p:spPr>
          <a:xfrm>
            <a:off x="251520" y="352808"/>
            <a:ext cx="5976664" cy="22596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378013" rtl="0" eaLnBrk="1" latinLnBrk="0" hangingPunct="1">
              <a:spcBef>
                <a:spcPct val="0"/>
              </a:spcBef>
              <a:buNone/>
              <a:defRPr sz="2976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800" dirty="0">
                <a:ln w="0"/>
                <a:solidFill>
                  <a:srgbClr val="30B9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«Эффективный регион»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n w="0"/>
                <a:solidFill>
                  <a:srgbClr val="30B9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проектов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n w="0"/>
                <a:solidFill>
                  <a:srgbClr val="30B9D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улучшению</a:t>
            </a:r>
            <a:endParaRPr lang="ru-RU" sz="2400" dirty="0">
              <a:ln w="0"/>
              <a:solidFill>
                <a:srgbClr val="30B9D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2930" y="3717032"/>
            <a:ext cx="1081452" cy="1224136"/>
          </a:xfrm>
          <a:prstGeom prst="rect">
            <a:avLst/>
          </a:prstGeom>
        </p:spPr>
      </p:pic>
      <p:pic>
        <p:nvPicPr>
          <p:cNvPr id="1028" name="Picture 4" descr="Результат вставки в шаблон лиц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3656" y="4287394"/>
            <a:ext cx="2216266" cy="2216267"/>
          </a:xfrm>
          <a:prstGeom prst="ellipse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вставки в шаблон лиц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31" y="4861702"/>
            <a:ext cx="2290242" cy="2290242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3" y="267964"/>
            <a:ext cx="7056782" cy="13608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Реализация мероприятий проекта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2787310"/>
            <a:ext cx="2880319" cy="2919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4" t="2556" r="609" b="1610"/>
          <a:stretch/>
        </p:blipFill>
        <p:spPr>
          <a:xfrm>
            <a:off x="204381" y="2913810"/>
            <a:ext cx="2177620" cy="303547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80" b="6338"/>
          <a:stretch/>
        </p:blipFill>
        <p:spPr>
          <a:xfrm>
            <a:off x="2742033" y="4760656"/>
            <a:ext cx="3436678" cy="2079782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8424936" cy="70894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работа по информированию населения через средства массовой информации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1" r="1282"/>
          <a:stretch/>
        </p:blipFill>
        <p:spPr>
          <a:xfrm>
            <a:off x="4312037" y="2454108"/>
            <a:ext cx="1633605" cy="2157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454108"/>
            <a:ext cx="1073615" cy="2145016"/>
          </a:xfrm>
          <a:prstGeom prst="rect">
            <a:avLst/>
          </a:prstGeom>
        </p:spPr>
      </p:pic>
      <p:pic>
        <p:nvPicPr>
          <p:cNvPr id="15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229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7"/>
            <a:ext cx="7090331" cy="13681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dirty="0" smtClean="0"/>
              <a:t>Муниципальный этап Фестиваля ВФСК ГТО среди трудящегося населения </a:t>
            </a:r>
            <a:br>
              <a:rPr lang="ru-RU" sz="3200" dirty="0" smtClean="0"/>
            </a:br>
            <a:r>
              <a:rPr lang="ru-RU" sz="3200" dirty="0" smtClean="0"/>
              <a:t>«ГТО – сила, здоровье, энергия!»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49" b="17591"/>
          <a:stretch/>
        </p:blipFill>
        <p:spPr>
          <a:xfrm>
            <a:off x="4236340" y="4210818"/>
            <a:ext cx="4698751" cy="2384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652" y="1963357"/>
            <a:ext cx="1515294" cy="20203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13" b="18864"/>
          <a:stretch/>
        </p:blipFill>
        <p:spPr>
          <a:xfrm>
            <a:off x="106093" y="1963358"/>
            <a:ext cx="4130247" cy="2020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29" t="24527" r="12435" b="20201"/>
          <a:stretch/>
        </p:blipFill>
        <p:spPr>
          <a:xfrm>
            <a:off x="106093" y="4202466"/>
            <a:ext cx="4033859" cy="24082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0" r="4670"/>
          <a:stretch/>
        </p:blipFill>
        <p:spPr>
          <a:xfrm>
            <a:off x="7431552" y="1961374"/>
            <a:ext cx="1521723" cy="2022374"/>
          </a:xfrm>
          <a:prstGeom prst="rect">
            <a:avLst/>
          </a:prstGeom>
        </p:spPr>
      </p:pic>
      <p:pic>
        <p:nvPicPr>
          <p:cNvPr id="15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2846" y="1966709"/>
            <a:ext cx="1419806" cy="20170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74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7964"/>
            <a:ext cx="7596336" cy="15048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/>
              <a:t>Акция ВФСК ГТО «ГТО – шаг к большим победам» в рамках Международного Олимпийского дня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0"/>
          <a:stretch/>
        </p:blipFill>
        <p:spPr>
          <a:xfrm>
            <a:off x="251520" y="2044204"/>
            <a:ext cx="3384376" cy="455683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00" b="16401"/>
          <a:stretch/>
        </p:blipFill>
        <p:spPr>
          <a:xfrm>
            <a:off x="6384108" y="4491748"/>
            <a:ext cx="2551429" cy="2071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6" t="22701" r="5901" b="16400"/>
          <a:stretch/>
        </p:blipFill>
        <p:spPr>
          <a:xfrm>
            <a:off x="3995936" y="2044204"/>
            <a:ext cx="4556622" cy="2402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71" t="21651" r="6601" b="40549"/>
          <a:stretch/>
        </p:blipFill>
        <p:spPr>
          <a:xfrm>
            <a:off x="3748090" y="4741985"/>
            <a:ext cx="2392392" cy="1831676"/>
          </a:xfrm>
          <a:prstGeom prst="rect">
            <a:avLst/>
          </a:prstGeom>
        </p:spPr>
      </p:pic>
      <p:pic>
        <p:nvPicPr>
          <p:cNvPr id="8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76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28" y="2757926"/>
            <a:ext cx="2187730" cy="3096344"/>
          </a:xfrm>
        </p:spPr>
      </p:pic>
      <p:sp>
        <p:nvSpPr>
          <p:cNvPr id="5" name="AutoShape 4" descr="https://top-fon.com/uploads/posts/2023-02/1675487880_top-fon-com-p-gto-fon-dlya-prezentatsii-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top-fon.com/uploads/posts/2023-02/1675487880_top-fon-com-p-gto-fon-dlya-prezentatsii-1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7092280" cy="1224136"/>
          </a:xfrm>
        </p:spPr>
        <p:txBody>
          <a:bodyPr>
            <a:normAutofit/>
          </a:bodyPr>
          <a:lstStyle/>
          <a:p>
            <a:r>
              <a:rPr lang="ru-RU" sz="3600" dirty="0"/>
              <a:t>Реализация мероприятий проекта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232" y="2757926"/>
            <a:ext cx="2187730" cy="3096344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539552" y="1916832"/>
            <a:ext cx="8424936" cy="70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разработка и размещение информации </a:t>
            </a:r>
            <a:r>
              <a:rPr lang="ru-RU" sz="2000" dirty="0"/>
              <a:t>о правилах регистрации на сайте </a:t>
            </a:r>
            <a:r>
              <a:rPr lang="ru-RU" sz="2000" dirty="0" smtClean="0"/>
              <a:t>ВФСК ГТО </a:t>
            </a:r>
            <a:r>
              <a:rPr lang="ru-RU" sz="2000" dirty="0"/>
              <a:t>и </a:t>
            </a:r>
            <a:r>
              <a:rPr lang="ru-RU" sz="2000" dirty="0" smtClean="0"/>
              <a:t>графика </a:t>
            </a:r>
            <a:r>
              <a:rPr lang="ru-RU" sz="2000" dirty="0"/>
              <a:t>приема нормативов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2757926"/>
            <a:ext cx="3384376" cy="3844488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307975" y="5957239"/>
            <a:ext cx="4480049" cy="708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i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7749" y="5805264"/>
            <a:ext cx="4562284" cy="8609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rgbClr val="FF0000"/>
                </a:solidFill>
              </a:rPr>
              <a:t>Реализована возможность онлайн-записи на участие в мероприятиях в группе Центра тестирования ГТО в социальной сети </a:t>
            </a:r>
            <a:r>
              <a:rPr lang="ru-RU" sz="1400" i="1" dirty="0" err="1" smtClean="0">
                <a:solidFill>
                  <a:srgbClr val="FF0000"/>
                </a:solidFill>
              </a:rPr>
              <a:t>ВКонтакте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stCxn id="18" idx="3"/>
          </p:cNvCxnSpPr>
          <p:nvPr/>
        </p:nvCxnSpPr>
        <p:spPr>
          <a:xfrm flipV="1">
            <a:off x="4860033" y="4229872"/>
            <a:ext cx="864095" cy="2005853"/>
          </a:xfrm>
          <a:prstGeom prst="straightConnector1">
            <a:avLst/>
          </a:prstGeom>
          <a:ln w="22225" cap="flat" cmpd="sng" algn="ctr">
            <a:solidFill>
              <a:srgbClr val="3399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225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7092280" cy="1224136"/>
          </a:xfrm>
        </p:spPr>
        <p:txBody>
          <a:bodyPr>
            <a:normAutofit/>
          </a:bodyPr>
          <a:lstStyle/>
          <a:p>
            <a:r>
              <a:rPr lang="ru-RU" sz="3600" dirty="0"/>
              <a:t>Реализация мероприятий проекта</a:t>
            </a:r>
          </a:p>
        </p:txBody>
      </p:sp>
      <p:pic>
        <p:nvPicPr>
          <p:cNvPr id="5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9" t="4449" r="8052"/>
          <a:stretch/>
        </p:blipFill>
        <p:spPr>
          <a:xfrm>
            <a:off x="203742" y="1916832"/>
            <a:ext cx="2448272" cy="3755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8" t="3732" r="3731" b="3732"/>
          <a:stretch/>
        </p:blipFill>
        <p:spPr>
          <a:xfrm>
            <a:off x="5937229" y="4296316"/>
            <a:ext cx="3047564" cy="2304256"/>
          </a:xfrm>
          <a:prstGeom prst="rect">
            <a:avLst/>
          </a:prstGeom>
        </p:spPr>
      </p:pic>
      <p:pic>
        <p:nvPicPr>
          <p:cNvPr id="15" name="Picture 2" descr="https://sun9-7.userapi.com/impf/9umlAV6y97C0uLoaOx_UQu9nGJxtIrSTsBgwTw/sitTQxs1eRU.jpg?size=1818x606&amp;quality=95&amp;crop=216,0,1240,413&amp;sign=93d5e699e47a8c8b338e33641df1b504&amp;type=cover_gro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79302"/>
            <a:ext cx="2936092" cy="97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98"/>
          <a:stretch/>
        </p:blipFill>
        <p:spPr>
          <a:xfrm>
            <a:off x="2762674" y="1916832"/>
            <a:ext cx="3033462" cy="41764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97" b="43228"/>
          <a:stretch/>
        </p:blipFill>
        <p:spPr>
          <a:xfrm>
            <a:off x="5937228" y="1916832"/>
            <a:ext cx="3047565" cy="21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32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44775004"/>
              </p:ext>
            </p:extLst>
          </p:nvPr>
        </p:nvGraphicFramePr>
        <p:xfrm>
          <a:off x="467544" y="3429001"/>
          <a:ext cx="6912892" cy="320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764" y="332656"/>
            <a:ext cx="7249235" cy="13608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dirty="0" smtClean="0"/>
              <a:t>Динамика достигнутых результатов в период реализации проекта</a:t>
            </a: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545819"/>
              </p:ext>
            </p:extLst>
          </p:nvPr>
        </p:nvGraphicFramePr>
        <p:xfrm>
          <a:off x="179512" y="1752289"/>
          <a:ext cx="3901371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33559490"/>
              </p:ext>
            </p:extLst>
          </p:nvPr>
        </p:nvGraphicFramePr>
        <p:xfrm>
          <a:off x="5004048" y="1786209"/>
          <a:ext cx="3888431" cy="3357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375" y="0"/>
            <a:ext cx="917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540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hkolapetrun-r11.gosweb.gosuslugi.ru/netcat_files/171/2937/40205_picture_fddaddb39f79227cbfad7d52b4abff4f5ea97e1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141" y="1840345"/>
            <a:ext cx="9175141" cy="50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554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37433496"/>
              </p:ext>
            </p:extLst>
          </p:nvPr>
        </p:nvGraphicFramePr>
        <p:xfrm>
          <a:off x="179512" y="2564904"/>
          <a:ext cx="8784976" cy="408432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846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7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4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2732">
                <a:tc gridSpan="3">
                  <a:txBody>
                    <a:bodyPr/>
                    <a:lstStyle/>
                    <a:p>
                      <a:pPr marL="2286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 Вовлеченные лица и рамки проекта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 Обоснование выбора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802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Клиенты процесса: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b="0" dirty="0">
                          <a:effectLst/>
                        </a:rPr>
                        <a:t>население города Новошахтинска.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Периметр проекта: город </a:t>
                      </a:r>
                      <a:r>
                        <a:rPr lang="ru-RU" sz="1200" b="0" dirty="0" smtClean="0">
                          <a:effectLst/>
                        </a:rPr>
                        <a:t>Новошахтинск</a:t>
                      </a:r>
                      <a:endParaRPr lang="ru-RU" sz="1200" b="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Границы процесса: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b="0" dirty="0">
                          <a:effectLst/>
                        </a:rPr>
                        <a:t>с момента подачи заявки на сайте ВФСК ГТО до принятия участия (выполнение нормативов) в ВФСК </a:t>
                      </a:r>
                      <a:r>
                        <a:rPr lang="ru-RU" sz="1200" b="0" dirty="0" smtClean="0">
                          <a:effectLst/>
                        </a:rPr>
                        <a:t>ГТО</a:t>
                      </a:r>
                      <a:endParaRPr lang="ru-RU" sz="1200" b="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Владелец процесса: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b="0" dirty="0" err="1">
                          <a:effectLst/>
                        </a:rPr>
                        <a:t>Туркатова</a:t>
                      </a:r>
                      <a:r>
                        <a:rPr lang="ru-RU" sz="1200" b="0" dirty="0">
                          <a:effectLst/>
                        </a:rPr>
                        <a:t> Е.И., заместитель Главы Администрации города по социальным </a:t>
                      </a:r>
                      <a:r>
                        <a:rPr lang="ru-RU" sz="1200" b="0" dirty="0" smtClean="0">
                          <a:effectLst/>
                        </a:rPr>
                        <a:t>вопросам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Руководитель проекта</a:t>
                      </a:r>
                      <a:r>
                        <a:rPr lang="ru-RU" sz="1200" dirty="0">
                          <a:effectLst/>
                        </a:rPr>
                        <a:t>: </a:t>
                      </a:r>
                      <a:r>
                        <a:rPr lang="ru-RU" sz="1200" b="0" dirty="0" err="1">
                          <a:effectLst/>
                        </a:rPr>
                        <a:t>Туркатова</a:t>
                      </a:r>
                      <a:r>
                        <a:rPr lang="ru-RU" sz="1200" b="0" dirty="0">
                          <a:effectLst/>
                        </a:rPr>
                        <a:t> Е.И., заместитель Главы Администрации города по социальным </a:t>
                      </a:r>
                      <a:r>
                        <a:rPr lang="ru-RU" sz="1200" b="0" dirty="0" smtClean="0">
                          <a:effectLst/>
                        </a:rPr>
                        <a:t>вопросам</a:t>
                      </a:r>
                      <a:endParaRPr lang="ru-RU" sz="1200" b="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Команда проекта: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b="0" dirty="0">
                          <a:effectLst/>
                        </a:rPr>
                        <a:t>Данильченко О.О., Сидорова Ю.А., Миллер Е.Г., Даниленко А.В., Ковалева Е.С</a:t>
                      </a:r>
                      <a:r>
                        <a:rPr lang="ru-RU" sz="1200" b="0" dirty="0" smtClean="0">
                          <a:effectLst/>
                        </a:rPr>
                        <a:t>.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effectLst/>
                        </a:rPr>
                        <a:t>Ключевой риск</a:t>
                      </a:r>
                      <a:r>
                        <a:rPr lang="ru-RU" sz="1200" u="sng" dirty="0">
                          <a:effectLst/>
                        </a:rPr>
                        <a:t>:</a:t>
                      </a:r>
                      <a:r>
                        <a:rPr lang="ru-RU" sz="1200" dirty="0">
                          <a:effectLst/>
                        </a:rPr>
                        <a:t> низкий процент населения, участвующего в выполнении нормативов ВФСК ГТО.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effectLst/>
                        </a:rPr>
                        <a:t>Прочие риски</a:t>
                      </a:r>
                      <a:r>
                        <a:rPr lang="ru-RU" sz="1200" u="sng" dirty="0">
                          <a:effectLst/>
                        </a:rPr>
                        <a:t>:</a:t>
                      </a:r>
                      <a:r>
                        <a:rPr lang="ru-RU" sz="1200" dirty="0">
                          <a:effectLst/>
                        </a:rPr>
                        <a:t> низкий уровень информирования населения о порядке допуска и выполнении нормативов ВФСК ГТО.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73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3. Цели и плановый эффект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4. Ключевые события проекта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6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цели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текущее значение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целевое значение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 </a:t>
                      </a:r>
                      <a:r>
                        <a:rPr lang="ru-RU" sz="1200" dirty="0">
                          <a:effectLst/>
                        </a:rPr>
                        <a:t>Подготовка и открытие проекта – 03.04.2023-27.04.2023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 Диагностика и целевое состояние – 28.04.2023 –  08.06.2023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- разработка карты текущего состояния – 28.04.2023-11.05.2023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- анализ текущего состояния – 12.05.2023-25.05.2023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- разработка целевой карты процесса – 26.05.2023-01.06.2023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- составление плана мероприятий – 02.06.2023-08.06.2023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 Внедрение мероприятий по достижению целевых </a:t>
                      </a:r>
                      <a:r>
                        <a:rPr lang="ru-RU" sz="1200" dirty="0" smtClean="0">
                          <a:effectLst/>
                        </a:rPr>
                        <a:t>показателей – 09.06.2023-20.07.2023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4. Закрепление результатов и закрытие проекта – 21.07.203-04.08.2023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6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1. Увеличение количества участников ВФСК ГТО в городе Новошахтинске, чел.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759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04" marR="6090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6094" y="1700808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30B9D4"/>
                </a:solidFill>
              </a:rPr>
              <a:t>«</a:t>
            </a:r>
            <a:r>
              <a:rPr lang="ru-RU" sz="2200" b="1" dirty="0">
                <a:solidFill>
                  <a:srgbClr val="30B9D4"/>
                </a:solidFill>
              </a:rPr>
              <a:t>Увеличение количества лиц, участвующих в сдаче нормативов ВФСК ГТО на территории города Новошахтинска»</a:t>
            </a:r>
            <a:endParaRPr lang="ru-RU" sz="2200" dirty="0">
              <a:solidFill>
                <a:srgbClr val="30B9D4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51720" y="332656"/>
            <a:ext cx="5760640" cy="1332752"/>
          </a:xfrm>
        </p:spPr>
        <p:txBody>
          <a:bodyPr>
            <a:noAutofit/>
          </a:bodyPr>
          <a:lstStyle/>
          <a:p>
            <a:r>
              <a:rPr lang="ru-RU" sz="3600" dirty="0"/>
              <a:t>Карточка </a:t>
            </a:r>
            <a:r>
              <a:rPr lang="ru-RU" sz="3600" dirty="0" smtClean="0"/>
              <a:t>проекта</a:t>
            </a:r>
            <a:endParaRPr lang="ru-RU" sz="3600" dirty="0"/>
          </a:p>
        </p:txBody>
      </p:sp>
      <p:pic>
        <p:nvPicPr>
          <p:cNvPr id="7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12360" y="6703301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81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7964"/>
            <a:ext cx="6768752" cy="13608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Этапы проекта по улучшению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66773876"/>
              </p:ext>
            </p:extLst>
          </p:nvPr>
        </p:nvGraphicFramePr>
        <p:xfrm>
          <a:off x="179388" y="1844825"/>
          <a:ext cx="8713787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75764990"/>
              </p:ext>
            </p:extLst>
          </p:nvPr>
        </p:nvGraphicFramePr>
        <p:xfrm>
          <a:off x="199870" y="3586470"/>
          <a:ext cx="1656307" cy="3167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28517206"/>
              </p:ext>
            </p:extLst>
          </p:nvPr>
        </p:nvGraphicFramePr>
        <p:xfrm>
          <a:off x="2555776" y="3586470"/>
          <a:ext cx="1656307" cy="3167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65965396"/>
              </p:ext>
            </p:extLst>
          </p:nvPr>
        </p:nvGraphicFramePr>
        <p:xfrm>
          <a:off x="4860032" y="3586471"/>
          <a:ext cx="1656307" cy="92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23178241"/>
              </p:ext>
            </p:extLst>
          </p:nvPr>
        </p:nvGraphicFramePr>
        <p:xfrm>
          <a:off x="7180731" y="3586470"/>
          <a:ext cx="1712444" cy="316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935642" y="6704531"/>
            <a:ext cx="179512" cy="1037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5" y="0"/>
            <a:ext cx="912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10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7964"/>
            <a:ext cx="6768752" cy="13608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Состав рабочей группы по реализации проекта</a:t>
            </a: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1882015"/>
              </p:ext>
            </p:extLst>
          </p:nvPr>
        </p:nvGraphicFramePr>
        <p:xfrm>
          <a:off x="215106" y="4413110"/>
          <a:ext cx="8713787" cy="232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15476969"/>
              </p:ext>
            </p:extLst>
          </p:nvPr>
        </p:nvGraphicFramePr>
        <p:xfrm>
          <a:off x="215104" y="2092895"/>
          <a:ext cx="8713787" cy="1399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845443" y="3675710"/>
            <a:ext cx="7453113" cy="624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009ED6"/>
                </a:solidFill>
                <a:effectLst/>
              </a:rPr>
              <a:t>Команда проекта</a:t>
            </a:r>
            <a:endParaRPr lang="ru-RU" sz="2200" b="1" dirty="0">
              <a:solidFill>
                <a:srgbClr val="009ED6"/>
              </a:solidFill>
              <a:effectLst/>
            </a:endParaRPr>
          </a:p>
        </p:txBody>
      </p:sp>
      <p:pic>
        <p:nvPicPr>
          <p:cNvPr id="11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69977" y="6705700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375" y="0"/>
            <a:ext cx="917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392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6768752" cy="122413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/>
              <a:t>Подготовка организационно-распорядительных документов</a:t>
            </a:r>
            <a:br>
              <a:rPr lang="ru-RU" sz="3600" dirty="0" smtClean="0"/>
            </a:br>
            <a:r>
              <a:rPr lang="ru-RU" sz="3600" dirty="0" smtClean="0"/>
              <a:t> к реализации проекта</a:t>
            </a:r>
            <a:endParaRPr lang="ru-RU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893104"/>
            <a:ext cx="3384376" cy="2460136"/>
          </a:xfrm>
        </p:spPr>
      </p:pic>
      <p:pic>
        <p:nvPicPr>
          <p:cNvPr id="7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6041" y="4353240"/>
            <a:ext cx="3205989" cy="2330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" r="4672"/>
          <a:stretch/>
        </p:blipFill>
        <p:spPr>
          <a:xfrm>
            <a:off x="35497" y="1909391"/>
            <a:ext cx="2808311" cy="4356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891593"/>
            <a:ext cx="1803382" cy="2404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964" y="4495605"/>
            <a:ext cx="2651787" cy="198884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409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7964"/>
            <a:ext cx="6840760" cy="1360836"/>
          </a:xfrm>
        </p:spPr>
        <p:txBody>
          <a:bodyPr>
            <a:normAutofit/>
          </a:bodyPr>
          <a:lstStyle/>
          <a:p>
            <a:r>
              <a:rPr lang="ru-RU" sz="3600" dirty="0"/>
              <a:t>Карта потока создания ценности процесса </a:t>
            </a:r>
            <a:r>
              <a:rPr lang="ru-RU" sz="3600" dirty="0" smtClean="0"/>
              <a:t>(текущего состояния)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5" b="3509"/>
          <a:stretch/>
        </p:blipFill>
        <p:spPr>
          <a:xfrm>
            <a:off x="64915" y="3429000"/>
            <a:ext cx="9076861" cy="18002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45443" y="1848482"/>
            <a:ext cx="7453113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009ED6"/>
                </a:solidFill>
                <a:effectLst/>
              </a:rPr>
              <a:t>«Увеличение количества лиц, участвующих в сдаче нормативов ВФСК ГТО на территории города Новошахтинска»</a:t>
            </a:r>
            <a:endParaRPr lang="ru-RU" sz="2200" b="1" dirty="0">
              <a:solidFill>
                <a:srgbClr val="009ED6"/>
              </a:solidFill>
              <a:effectLst/>
            </a:endParaRPr>
          </a:p>
        </p:txBody>
      </p:sp>
      <p:pic>
        <p:nvPicPr>
          <p:cNvPr id="6" name="Picture 2" descr="https://shkolapetrun-r11.gosweb.gosuslugi.ru/netcat_files/171/2937/40205_picture_fddaddb39f79227cbfad7d52b4abff4f5ea97e1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428"/>
          <a:stretch/>
        </p:blipFill>
        <p:spPr bwMode="auto">
          <a:xfrm>
            <a:off x="0" y="5725408"/>
            <a:ext cx="9175141" cy="113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8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7964"/>
            <a:ext cx="6840760" cy="13608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Перечень проблем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503485"/>
              </p:ext>
            </p:extLst>
          </p:nvPr>
        </p:nvGraphicFramePr>
        <p:xfrm>
          <a:off x="179388" y="1989138"/>
          <a:ext cx="8713788" cy="1854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36228">
                  <a:extLst>
                    <a:ext uri="{9D8B030D-6E8A-4147-A177-3AD203B41FA5}">
                      <a16:colId xmlns:a16="http://schemas.microsoft.com/office/drawing/2014/main" xmlns="" val="3132687945"/>
                    </a:ext>
                  </a:extLst>
                </a:gridCol>
                <a:gridCol w="7777560">
                  <a:extLst>
                    <a:ext uri="{9D8B030D-6E8A-4147-A177-3AD203B41FA5}">
                      <a16:colId xmlns:a16="http://schemas.microsoft.com/office/drawing/2014/main" xmlns="" val="2430179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4625" indent="0" algn="l" fontAlgn="ctr"/>
                      <a:r>
                        <a:rPr lang="ru-RU" sz="1600" b="0" u="none" strike="noStrike" dirty="0">
                          <a:effectLst/>
                        </a:rPr>
                        <a:t>Некорректное внесение данных участника при регистрации на портале ВФСК ГТО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42243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4625" indent="0" algn="l" fontAlgn="ctr"/>
                      <a:r>
                        <a:rPr lang="ru-RU" sz="1600" u="none" strike="noStrike" dirty="0">
                          <a:effectLst/>
                        </a:rPr>
                        <a:t>Длительная  процедура получения допуска к выполнению нормативов комплекса ГТО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33518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4625" indent="0" algn="l" fontAlgn="ctr"/>
                      <a:r>
                        <a:rPr lang="ru-RU" sz="1600" u="none" strike="noStrike" dirty="0">
                          <a:effectLst/>
                        </a:rPr>
                        <a:t>Предоставление неполного пакета документов в </a:t>
                      </a:r>
                      <a:r>
                        <a:rPr lang="ru-RU" sz="1600" u="none" strike="noStrike" dirty="0" smtClean="0">
                          <a:effectLst/>
                        </a:rPr>
                        <a:t>Центр </a:t>
                      </a:r>
                      <a:r>
                        <a:rPr lang="ru-RU" sz="1600" u="none" strike="noStrike" dirty="0">
                          <a:effectLst/>
                        </a:rPr>
                        <a:t>тестирования ГТО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83736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4625" indent="0" algn="l" fontAlgn="ctr"/>
                      <a:r>
                        <a:rPr lang="ru-RU" sz="1600" u="none" strike="noStrike" dirty="0">
                          <a:effectLst/>
                        </a:rPr>
                        <a:t>Выявление ошибок при регистрации участника на портале ВФСК ГТО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80454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4625" indent="0" algn="l" fontAlgn="ctr"/>
                      <a:r>
                        <a:rPr lang="ru-RU" sz="1600" u="none" strike="noStrike" dirty="0">
                          <a:effectLst/>
                        </a:rPr>
                        <a:t>Недостаточное информирование населения о графике приема нормативов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52399823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627784" y="4073172"/>
            <a:ext cx="3888432" cy="34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009ED6"/>
                </a:solidFill>
                <a:effectLst/>
              </a:rPr>
              <a:t>Карта путешествия клиента</a:t>
            </a:r>
            <a:endParaRPr lang="ru-RU" sz="2200" b="1" dirty="0">
              <a:solidFill>
                <a:srgbClr val="009ED6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675" y="4581128"/>
            <a:ext cx="8248650" cy="2019300"/>
          </a:xfrm>
          <a:prstGeom prst="rect">
            <a:avLst/>
          </a:prstGeom>
        </p:spPr>
      </p:pic>
      <p:pic>
        <p:nvPicPr>
          <p:cNvPr id="7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86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32656"/>
            <a:ext cx="6696744" cy="1360836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Карта потока создания ценности процесса (целевого состояния</a:t>
            </a:r>
            <a:r>
              <a:rPr lang="ru-RU" sz="3600" dirty="0" smtClean="0">
                <a:effectLst/>
              </a:rPr>
              <a:t>)</a:t>
            </a:r>
            <a:endParaRPr lang="ru-RU" sz="3600" dirty="0">
              <a:effectLst/>
            </a:endParaRPr>
          </a:p>
        </p:txBody>
      </p:sp>
      <p:pic>
        <p:nvPicPr>
          <p:cNvPr id="2052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23\Downloads\2023-07-03_22-11-2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49"/>
          <a:stretch/>
        </p:blipFill>
        <p:spPr bwMode="auto">
          <a:xfrm>
            <a:off x="155986" y="3349676"/>
            <a:ext cx="8784976" cy="202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71600" y="1988840"/>
            <a:ext cx="741682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009ED6"/>
                </a:solidFill>
                <a:effectLst/>
              </a:rPr>
              <a:t>«Увеличение количества лиц, участвующих в сдаче нормативов ВФСК ГТО на территории города Новошахтинска»</a:t>
            </a:r>
            <a:endParaRPr lang="ru-RU" sz="2200" b="1" dirty="0">
              <a:solidFill>
                <a:srgbClr val="009ED6"/>
              </a:solidFill>
              <a:effectLst/>
            </a:endParaRPr>
          </a:p>
        </p:txBody>
      </p:sp>
      <p:pic>
        <p:nvPicPr>
          <p:cNvPr id="7" name="Picture 2" descr="https://sun9-7.userapi.com/impf/9umlAV6y97C0uLoaOx_UQu9nGJxtIrSTsBgwTw/sitTQxs1eRU.jpg?size=1818x606&amp;quality=95&amp;crop=216,0,1240,413&amp;sign=93d5e699e47a8c8b338e33641df1b504&amp;type=cover_grou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52" t="13432" b="9048"/>
          <a:stretch/>
        </p:blipFill>
        <p:spPr bwMode="auto">
          <a:xfrm>
            <a:off x="2912154" y="5576489"/>
            <a:ext cx="3319691" cy="11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82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7964"/>
            <a:ext cx="7200800" cy="15048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План мероприятий по достижению целевых значений показателей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 </a:t>
            </a:r>
            <a:r>
              <a:rPr lang="ru-RU" sz="3600" dirty="0"/>
              <a:t>рамках реализации </a:t>
            </a:r>
            <a:r>
              <a:rPr lang="ru-RU" sz="3600" dirty="0" smtClean="0"/>
              <a:t>проекта</a:t>
            </a:r>
            <a:endParaRPr lang="ru-RU" sz="3600" dirty="0"/>
          </a:p>
        </p:txBody>
      </p:sp>
      <p:pic>
        <p:nvPicPr>
          <p:cNvPr id="5" name="Picture 4" descr="https://sun9-69.userapi.com/impg/msjt1wDCvvWe1F59pbLpSGhRe7JmH0Vapf1H_A/HEZVYmPH9_Q.jpg?size=604x604&amp;quality=95&amp;sign=b5140fd8b0bcb8974b431912139b24c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19437" r="2816" b="18632"/>
          <a:stretch/>
        </p:blipFill>
        <p:spPr bwMode="auto">
          <a:xfrm>
            <a:off x="1187624" y="836712"/>
            <a:ext cx="448772" cy="2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1600" y="1772816"/>
            <a:ext cx="741682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009ED6"/>
                </a:solidFill>
                <a:effectLst/>
              </a:rPr>
              <a:t>«Увеличение количества лиц, участвующих в сдаче нормативов ВФСК ГТО на территории города Новошахтинска»</a:t>
            </a:r>
            <a:endParaRPr lang="ru-RU" sz="2200" b="1" dirty="0">
              <a:solidFill>
                <a:srgbClr val="009ED6"/>
              </a:solidFill>
              <a:effectLst/>
            </a:endParaRPr>
          </a:p>
        </p:txBody>
      </p:sp>
      <p:graphicFrame>
        <p:nvGraphicFramePr>
          <p:cNvPr id="9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01312077"/>
              </p:ext>
            </p:extLst>
          </p:nvPr>
        </p:nvGraphicFramePr>
        <p:xfrm>
          <a:off x="215106" y="3133652"/>
          <a:ext cx="8713787" cy="331516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42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9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39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Проблема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№ мероприятия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Мероприятие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Срок выполнения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Ответственный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1870">
                <a:tc rowSpan="2">
                  <a:txBody>
                    <a:bodyPr/>
                    <a:lstStyle/>
                    <a:p>
                      <a:pPr marL="95250" indent="0" algn="l" fontAlgn="ctr"/>
                      <a:r>
                        <a:rPr lang="ru-RU" sz="1200" u="none" strike="noStrike" dirty="0">
                          <a:effectLst/>
                        </a:rPr>
                        <a:t>1.Некорректное внесение данных участника при регистрации на портале ВФСК ГТО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95250" indent="0" algn="l" fontAlgn="ctr"/>
                      <a:r>
                        <a:rPr lang="ru-RU" sz="1200" u="none" strike="noStrike" dirty="0" smtClean="0">
                          <a:effectLst/>
                        </a:rPr>
                        <a:t>3.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</a:rPr>
                        <a:t>Предоставление неполного пакета документов в Центр тестирования ГТО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95250" indent="0" algn="l" fontAlgn="ctr"/>
                      <a:r>
                        <a:rPr lang="ru-RU" sz="1200" u="none" strike="noStrike" dirty="0" smtClean="0">
                          <a:effectLst/>
                        </a:rPr>
                        <a:t>4. Выявление ошибок при регистрации участника на портале ВФСК ГТО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marL="9525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</a:rPr>
                        <a:t>Разработать  памятку, разъясняющую порядок регистрации и допуска к тестированию ВФСК ГТО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</a:rPr>
                        <a:t>23.06.2023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</a:rPr>
                        <a:t>Сидорова Ю.А.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30" marR="5830" marT="583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</a:rPr>
                        <a:t>2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ru-RU" sz="1200" u="none" strike="noStrike" dirty="0" smtClean="0">
                          <a:effectLst/>
                        </a:rPr>
                        <a:t>Разместить  памятку, разъясняющую порядок регистрации и допуска к тестированию ВФСК ГТО, на информационных стендах учреждений города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28.06.2023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Даниленко А.В.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extLst>
                  <a:ext uri="{0D108BD9-81ED-4DB2-BD59-A6C34878D82A}">
                    <a16:rowId xmlns:a16="http://schemas.microsoft.com/office/drawing/2014/main" xmlns="" val="2869636384"/>
                  </a:ext>
                </a:extLst>
              </a:tr>
              <a:tr h="349795">
                <a:tc rowSpan="2">
                  <a:txBody>
                    <a:bodyPr/>
                    <a:lstStyle/>
                    <a:p>
                      <a:pPr marL="95250" indent="0" algn="l" fontAlgn="ctr"/>
                      <a:r>
                        <a:rPr lang="ru-RU" sz="1200" u="none" strike="noStrike" dirty="0" smtClean="0">
                          <a:effectLst/>
                        </a:rPr>
                        <a:t>5.Недостаточное </a:t>
                      </a:r>
                      <a:r>
                        <a:rPr lang="ru-RU" sz="1200" u="none" strike="noStrike" dirty="0">
                          <a:effectLst/>
                        </a:rPr>
                        <a:t>информирование населения о графике приема </a:t>
                      </a:r>
                      <a:r>
                        <a:rPr lang="ru-RU" sz="1200" u="none" strike="noStrike" dirty="0" smtClean="0">
                          <a:effectLst/>
                        </a:rPr>
                        <a:t>нормативов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ru-RU" sz="1200" u="none" strike="noStrike" dirty="0">
                          <a:effectLst/>
                        </a:rPr>
                        <a:t>Подготовить  информацию для СМИ о проведении муниципального этапа </a:t>
                      </a:r>
                      <a:r>
                        <a:rPr lang="ru-RU" sz="1200" u="none" strike="noStrike" dirty="0" smtClean="0">
                          <a:effectLst/>
                        </a:rPr>
                        <a:t>Фестиваля </a:t>
                      </a:r>
                      <a:r>
                        <a:rPr lang="ru-RU" sz="1200" u="none" strike="noStrike" dirty="0">
                          <a:effectLst/>
                        </a:rPr>
                        <a:t>ВФСК ГТО среди трудящегося населения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15.06.2023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Сидорова Ю.А.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285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marL="9525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Разместить график приема нормативов </a:t>
                      </a:r>
                      <a:r>
                        <a:rPr lang="ru-RU" sz="1200" u="none" strike="noStrike" dirty="0" smtClean="0">
                          <a:effectLst/>
                        </a:rPr>
                        <a:t>ВФСК </a:t>
                      </a:r>
                      <a:r>
                        <a:rPr lang="ru-RU" sz="1200" u="none" strike="noStrike" dirty="0">
                          <a:effectLst/>
                        </a:rPr>
                        <a:t>ГТО в </a:t>
                      </a:r>
                      <a:r>
                        <a:rPr lang="ru-RU" sz="1200" u="none" strike="noStrike" dirty="0" smtClean="0">
                          <a:effectLst/>
                        </a:rPr>
                        <a:t>СМИ, социальных сетях и на информационных стендах учреждений города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30.06.2023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Сидорова Ю.А.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0" marR="5830" marT="583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68344" y="6693668"/>
            <a:ext cx="1440160" cy="164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933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d8b13a1dbad5858bec24edf4bcdfa9dbe31f1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790</Words>
  <Application>Microsoft Office PowerPoint</Application>
  <PresentationFormat>Экран (4:3)</PresentationFormat>
  <Paragraphs>144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Увеличение количества лиц, участвующих в сдаче нормативов ВФСК ГТО на территории города Новошахтинска</vt:lpstr>
      <vt:lpstr>Карточка проекта</vt:lpstr>
      <vt:lpstr>Этапы проекта по улучшению</vt:lpstr>
      <vt:lpstr>Состав рабочей группы по реализации проекта</vt:lpstr>
      <vt:lpstr>Подготовка организационно-распорядительных документов  к реализации проекта</vt:lpstr>
      <vt:lpstr>Карта потока создания ценности процесса (текущего состояния)</vt:lpstr>
      <vt:lpstr>Перечень проблем</vt:lpstr>
      <vt:lpstr>Карта потока создания ценности процесса (целевого состояния)</vt:lpstr>
      <vt:lpstr>План мероприятий по достижению целевых значений показателей  в рамках реализации проекта</vt:lpstr>
      <vt:lpstr>Реализация мероприятий проекта</vt:lpstr>
      <vt:lpstr>Муниципальный этап Фестиваля ВФСК ГТО среди трудящегося населения  «ГТО – сила, здоровье, энергия!»</vt:lpstr>
      <vt:lpstr>Акция ВФСК ГТО «ГТО – шаг к большим победам» в рамках Международного Олимпийского дня</vt:lpstr>
      <vt:lpstr>Реализация мероприятий проекта</vt:lpstr>
      <vt:lpstr>Реализация мероприятий проекта</vt:lpstr>
      <vt:lpstr>Динамика достигнутых результатов в период реализации проекта</vt:lpstr>
      <vt:lpstr>Слайд 16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Изумрудная шапка</dc:title>
  <dc:creator>obstinate</dc:creator>
  <dc:description>Шаблон презентации с сайта https://presentation-creation.ru/</dc:description>
  <cp:lastModifiedBy>IRONMANN (AKA SHAMAN)</cp:lastModifiedBy>
  <cp:revision>511</cp:revision>
  <dcterms:created xsi:type="dcterms:W3CDTF">2018-02-25T09:09:03Z</dcterms:created>
  <dcterms:modified xsi:type="dcterms:W3CDTF">2024-01-24T13:28:17Z</dcterms:modified>
</cp:coreProperties>
</file>